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268" r:id="rId4"/>
    <p:sldId id="293" r:id="rId5"/>
    <p:sldId id="296" r:id="rId6"/>
    <p:sldId id="292" r:id="rId7"/>
    <p:sldId id="294" r:id="rId8"/>
    <p:sldId id="309" r:id="rId9"/>
    <p:sldId id="295" r:id="rId10"/>
    <p:sldId id="299" r:id="rId11"/>
    <p:sldId id="308" r:id="rId12"/>
    <p:sldId id="310" r:id="rId13"/>
    <p:sldId id="300" r:id="rId14"/>
    <p:sldId id="302" r:id="rId15"/>
    <p:sldId id="303" r:id="rId16"/>
    <p:sldId id="304" r:id="rId17"/>
    <p:sldId id="305" r:id="rId18"/>
    <p:sldId id="306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891E8-769C-4C25-9C3F-74C7527322A8}" v="177" dt="2023-09-18T14:02:23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vis Ray" userId="a6d0f6f8-4f9d-4bfb-926f-7a5a12ad8f72" providerId="ADAL" clId="{084891E8-769C-4C25-9C3F-74C7527322A8}"/>
    <pc:docChg chg="undo custSel addSld delSld modSld sldOrd">
      <pc:chgData name="Travis Ray" userId="a6d0f6f8-4f9d-4bfb-926f-7a5a12ad8f72" providerId="ADAL" clId="{084891E8-769C-4C25-9C3F-74C7527322A8}" dt="2023-09-18T14:02:26.684" v="1312"/>
      <pc:docMkLst>
        <pc:docMk/>
      </pc:docMkLst>
      <pc:sldChg chg="modSp">
        <pc:chgData name="Travis Ray" userId="a6d0f6f8-4f9d-4bfb-926f-7a5a12ad8f72" providerId="ADAL" clId="{084891E8-769C-4C25-9C3F-74C7527322A8}" dt="2023-09-13T20:33:21.686" v="964" actId="6549"/>
        <pc:sldMkLst>
          <pc:docMk/>
          <pc:sldMk cId="1982960265" sldId="256"/>
        </pc:sldMkLst>
        <pc:spChg chg="mod">
          <ac:chgData name="Travis Ray" userId="a6d0f6f8-4f9d-4bfb-926f-7a5a12ad8f72" providerId="ADAL" clId="{084891E8-769C-4C25-9C3F-74C7527322A8}" dt="2023-09-13T20:33:21.686" v="964" actId="6549"/>
          <ac:spMkLst>
            <pc:docMk/>
            <pc:sldMk cId="1982960265" sldId="256"/>
            <ac:spMk id="3" creationId="{00FEC527-729F-AF01-582B-2195840E851F}"/>
          </ac:spMkLst>
        </pc:spChg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1207583442" sldId="257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340296911" sldId="258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2077643366" sldId="259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2031187315" sldId="260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360636077" sldId="261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88875996" sldId="262"/>
        </pc:sldMkLst>
      </pc:sldChg>
      <pc:sldChg chg="del ord">
        <pc:chgData name="Travis Ray" userId="a6d0f6f8-4f9d-4bfb-926f-7a5a12ad8f72" providerId="ADAL" clId="{084891E8-769C-4C25-9C3F-74C7527322A8}" dt="2023-09-13T20:19:22.470" v="900" actId="47"/>
        <pc:sldMkLst>
          <pc:docMk/>
          <pc:sldMk cId="3181946567" sldId="263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791707983" sldId="264"/>
        </pc:sldMkLst>
      </pc:sldChg>
      <pc:sldChg chg="del">
        <pc:chgData name="Travis Ray" userId="a6d0f6f8-4f9d-4bfb-926f-7a5a12ad8f72" providerId="ADAL" clId="{084891E8-769C-4C25-9C3F-74C7527322A8}" dt="2023-09-13T20:19:24.477" v="902" actId="47"/>
        <pc:sldMkLst>
          <pc:docMk/>
          <pc:sldMk cId="3288711869" sldId="265"/>
        </pc:sldMkLst>
      </pc:sldChg>
      <pc:sldChg chg="modSp del ord">
        <pc:chgData name="Travis Ray" userId="a6d0f6f8-4f9d-4bfb-926f-7a5a12ad8f72" providerId="ADAL" clId="{084891E8-769C-4C25-9C3F-74C7527322A8}" dt="2023-09-13T20:37:08.185" v="995" actId="47"/>
        <pc:sldMkLst>
          <pc:docMk/>
          <pc:sldMk cId="3975026327" sldId="266"/>
        </pc:sldMkLst>
        <pc:graphicFrameChg chg="mod">
          <ac:chgData name="Travis Ray" userId="a6d0f6f8-4f9d-4bfb-926f-7a5a12ad8f72" providerId="ADAL" clId="{084891E8-769C-4C25-9C3F-74C7527322A8}" dt="2023-09-13T20:37:04.895" v="994" actId="20577"/>
          <ac:graphicFrameMkLst>
            <pc:docMk/>
            <pc:sldMk cId="3975026327" sldId="266"/>
            <ac:graphicFrameMk id="5" creationId="{68B1D801-9399-E36C-EB72-73295B3D2D14}"/>
          </ac:graphicFrameMkLst>
        </pc:graphicFrameChg>
      </pc:sldChg>
      <pc:sldChg chg="modSp ord">
        <pc:chgData name="Travis Ray" userId="a6d0f6f8-4f9d-4bfb-926f-7a5a12ad8f72" providerId="ADAL" clId="{084891E8-769C-4C25-9C3F-74C7527322A8}" dt="2023-09-13T19:50:51.407" v="83" actId="20577"/>
        <pc:sldMkLst>
          <pc:docMk/>
          <pc:sldMk cId="3530359469" sldId="268"/>
        </pc:sldMkLst>
        <pc:graphicFrameChg chg="mod">
          <ac:chgData name="Travis Ray" userId="a6d0f6f8-4f9d-4bfb-926f-7a5a12ad8f72" providerId="ADAL" clId="{084891E8-769C-4C25-9C3F-74C7527322A8}" dt="2023-09-13T19:50:51.407" v="83" actId="20577"/>
          <ac:graphicFrameMkLst>
            <pc:docMk/>
            <pc:sldMk cId="3530359469" sldId="268"/>
            <ac:graphicFrameMk id="12" creationId="{F6751FD8-BBF2-4569-92B9-9AEABB0D4C2E}"/>
          </ac:graphicFrameMkLst>
        </pc:graphicFrameChg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879928418" sldId="269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043384251" sldId="270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833537041" sldId="271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167046466" sldId="272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1401682102" sldId="273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1382901866" sldId="274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742645564" sldId="275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2585135298" sldId="277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743782468" sldId="278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3602866708" sldId="279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2985811592" sldId="280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1581798186" sldId="281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968444642" sldId="282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11401577" sldId="283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4092320268" sldId="285"/>
        </pc:sldMkLst>
      </pc:sldChg>
      <pc:sldChg chg="del">
        <pc:chgData name="Travis Ray" userId="a6d0f6f8-4f9d-4bfb-926f-7a5a12ad8f72" providerId="ADAL" clId="{084891E8-769C-4C25-9C3F-74C7527322A8}" dt="2023-09-13T20:34:23.561" v="965" actId="47"/>
        <pc:sldMkLst>
          <pc:docMk/>
          <pc:sldMk cId="3280623160" sldId="286"/>
        </pc:sldMkLst>
      </pc:sldChg>
      <pc:sldChg chg="del">
        <pc:chgData name="Travis Ray" userId="a6d0f6f8-4f9d-4bfb-926f-7a5a12ad8f72" providerId="ADAL" clId="{084891E8-769C-4C25-9C3F-74C7527322A8}" dt="2023-09-13T20:48:59.730" v="1187" actId="47"/>
        <pc:sldMkLst>
          <pc:docMk/>
          <pc:sldMk cId="3337374662" sldId="287"/>
        </pc:sldMkLst>
      </pc:sldChg>
      <pc:sldChg chg="del">
        <pc:chgData name="Travis Ray" userId="a6d0f6f8-4f9d-4bfb-926f-7a5a12ad8f72" providerId="ADAL" clId="{084891E8-769C-4C25-9C3F-74C7527322A8}" dt="2023-09-13T19:49:53.793" v="0" actId="47"/>
        <pc:sldMkLst>
          <pc:docMk/>
          <pc:sldMk cId="1134395648" sldId="288"/>
        </pc:sldMkLst>
      </pc:sldChg>
      <pc:sldChg chg="del">
        <pc:chgData name="Travis Ray" userId="a6d0f6f8-4f9d-4bfb-926f-7a5a12ad8f72" providerId="ADAL" clId="{084891E8-769C-4C25-9C3F-74C7527322A8}" dt="2023-09-13T19:49:56" v="1" actId="47"/>
        <pc:sldMkLst>
          <pc:docMk/>
          <pc:sldMk cId="2853773735" sldId="289"/>
        </pc:sldMkLst>
      </pc:sldChg>
      <pc:sldChg chg="del">
        <pc:chgData name="Travis Ray" userId="a6d0f6f8-4f9d-4bfb-926f-7a5a12ad8f72" providerId="ADAL" clId="{084891E8-769C-4C25-9C3F-74C7527322A8}" dt="2023-09-13T20:10:51.824" v="776" actId="47"/>
        <pc:sldMkLst>
          <pc:docMk/>
          <pc:sldMk cId="3900621675" sldId="290"/>
        </pc:sldMkLst>
      </pc:sldChg>
      <pc:sldChg chg="del ord">
        <pc:chgData name="Travis Ray" userId="a6d0f6f8-4f9d-4bfb-926f-7a5a12ad8f72" providerId="ADAL" clId="{084891E8-769C-4C25-9C3F-74C7527322A8}" dt="2023-09-14T23:47:24.612" v="1290" actId="47"/>
        <pc:sldMkLst>
          <pc:docMk/>
          <pc:sldMk cId="3913457834" sldId="291"/>
        </pc:sldMkLst>
      </pc:sldChg>
      <pc:sldChg chg="addSp modSp new mod ord setBg">
        <pc:chgData name="Travis Ray" userId="a6d0f6f8-4f9d-4bfb-926f-7a5a12ad8f72" providerId="ADAL" clId="{084891E8-769C-4C25-9C3F-74C7527322A8}" dt="2023-09-13T20:04:48.750" v="566"/>
        <pc:sldMkLst>
          <pc:docMk/>
          <pc:sldMk cId="4107795992" sldId="292"/>
        </pc:sldMkLst>
        <pc:spChg chg="mod or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2" creationId="{AB982EE2-E14F-6D99-2E98-4947339E92C1}"/>
          </ac:spMkLst>
        </pc:spChg>
        <pc:spChg chg="mod ord">
          <ac:chgData name="Travis Ray" userId="a6d0f6f8-4f9d-4bfb-926f-7a5a12ad8f72" providerId="ADAL" clId="{084891E8-769C-4C25-9C3F-74C7527322A8}" dt="2023-09-13T19:53:10.291" v="220" actId="14100"/>
          <ac:spMkLst>
            <pc:docMk/>
            <pc:sldMk cId="4107795992" sldId="292"/>
            <ac:spMk id="3" creationId="{6C7A8B4B-44D3-C00F-2795-2ED1273FFD99}"/>
          </ac:spMkLst>
        </pc:spChg>
        <pc:spChg chg="ad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10" creationId="{231BF440-39FA-4087-84CC-2EEC0BBDAF29}"/>
          </ac:spMkLst>
        </pc:spChg>
        <pc:spChg chg="ad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12" creationId="{F04E4CBA-303B-48BD-8451-C2701CB0EEBF}"/>
          </ac:spMkLst>
        </pc:spChg>
        <pc:spChg chg="ad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14" creationId="{F6CA58B3-AFCC-4A40-9882-50D5080879B0}"/>
          </ac:spMkLst>
        </pc:spChg>
        <pc:spChg chg="ad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16" creationId="{75C56826-D4E5-42ED-8529-079651CB3005}"/>
          </ac:spMkLst>
        </pc:spChg>
        <pc:spChg chg="ad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18" creationId="{82095FCE-EF05-4443-B97A-85DEE3A5CA17}"/>
          </ac:spMkLst>
        </pc:spChg>
        <pc:spChg chg="add">
          <ac:chgData name="Travis Ray" userId="a6d0f6f8-4f9d-4bfb-926f-7a5a12ad8f72" providerId="ADAL" clId="{084891E8-769C-4C25-9C3F-74C7527322A8}" dt="2023-09-13T19:52:30.170" v="141" actId="26606"/>
          <ac:spMkLst>
            <pc:docMk/>
            <pc:sldMk cId="4107795992" sldId="292"/>
            <ac:spMk id="20" creationId="{CA00AE6B-AA30-4CF8-BA6F-339B780AD76C}"/>
          </ac:spMkLst>
        </pc:spChg>
        <pc:picChg chg="add mod">
          <ac:chgData name="Travis Ray" userId="a6d0f6f8-4f9d-4bfb-926f-7a5a12ad8f72" providerId="ADAL" clId="{084891E8-769C-4C25-9C3F-74C7527322A8}" dt="2023-09-13T19:52:30.170" v="141" actId="26606"/>
          <ac:picMkLst>
            <pc:docMk/>
            <pc:sldMk cId="4107795992" sldId="292"/>
            <ac:picMk id="4" creationId="{6D4923C3-51E4-A1D7-D8D8-596E7AF0577E}"/>
          </ac:picMkLst>
        </pc:picChg>
        <pc:picChg chg="add mod">
          <ac:chgData name="Travis Ray" userId="a6d0f6f8-4f9d-4bfb-926f-7a5a12ad8f72" providerId="ADAL" clId="{084891E8-769C-4C25-9C3F-74C7527322A8}" dt="2023-09-13T19:52:30.170" v="141" actId="26606"/>
          <ac:picMkLst>
            <pc:docMk/>
            <pc:sldMk cId="4107795992" sldId="292"/>
            <ac:picMk id="5" creationId="{5DD0C028-1B9F-F421-F75C-C479B3DF60A1}"/>
          </ac:picMkLst>
        </pc:picChg>
        <pc:picChg chg="add mod">
          <ac:chgData name="Travis Ray" userId="a6d0f6f8-4f9d-4bfb-926f-7a5a12ad8f72" providerId="ADAL" clId="{084891E8-769C-4C25-9C3F-74C7527322A8}" dt="2023-09-13T19:57:40.332" v="290" actId="1076"/>
          <ac:picMkLst>
            <pc:docMk/>
            <pc:sldMk cId="4107795992" sldId="292"/>
            <ac:picMk id="1026" creationId="{0CBF2445-E901-E0E4-DE88-F084A889BEFE}"/>
          </ac:picMkLst>
        </pc:picChg>
      </pc:sldChg>
      <pc:sldChg chg="addSp modSp new mod setBg addAnim">
        <pc:chgData name="Travis Ray" userId="a6d0f6f8-4f9d-4bfb-926f-7a5a12ad8f72" providerId="ADAL" clId="{084891E8-769C-4C25-9C3F-74C7527322A8}" dt="2023-09-13T20:07:33.431" v="719" actId="14100"/>
        <pc:sldMkLst>
          <pc:docMk/>
          <pc:sldMk cId="3597009157" sldId="293"/>
        </pc:sldMkLst>
        <pc:spChg chg="mod">
          <ac:chgData name="Travis Ray" userId="a6d0f6f8-4f9d-4bfb-926f-7a5a12ad8f72" providerId="ADAL" clId="{084891E8-769C-4C25-9C3F-74C7527322A8}" dt="2023-09-13T19:58:25.468" v="334" actId="26606"/>
          <ac:spMkLst>
            <pc:docMk/>
            <pc:sldMk cId="3597009157" sldId="293"/>
            <ac:spMk id="2" creationId="{0567EFD5-4A3F-4B40-04B7-D5EF2F9D9E9B}"/>
          </ac:spMkLst>
        </pc:spChg>
        <pc:spChg chg="mod">
          <ac:chgData name="Travis Ray" userId="a6d0f6f8-4f9d-4bfb-926f-7a5a12ad8f72" providerId="ADAL" clId="{084891E8-769C-4C25-9C3F-74C7527322A8}" dt="2023-09-13T20:07:33.431" v="719" actId="14100"/>
          <ac:spMkLst>
            <pc:docMk/>
            <pc:sldMk cId="3597009157" sldId="293"/>
            <ac:spMk id="3" creationId="{5C7F579D-41DC-A328-954A-5CE624B79898}"/>
          </ac:spMkLst>
        </pc:spChg>
        <pc:spChg chg="add">
          <ac:chgData name="Travis Ray" userId="a6d0f6f8-4f9d-4bfb-926f-7a5a12ad8f72" providerId="ADAL" clId="{084891E8-769C-4C25-9C3F-74C7527322A8}" dt="2023-09-13T19:58:25.468" v="334" actId="26606"/>
          <ac:spMkLst>
            <pc:docMk/>
            <pc:sldMk cId="3597009157" sldId="293"/>
            <ac:spMk id="9" creationId="{9F7D5CDA-D291-4307-BF55-1381FED29634}"/>
          </ac:spMkLst>
        </pc:spChg>
        <pc:spChg chg="add">
          <ac:chgData name="Travis Ray" userId="a6d0f6f8-4f9d-4bfb-926f-7a5a12ad8f72" providerId="ADAL" clId="{084891E8-769C-4C25-9C3F-74C7527322A8}" dt="2023-09-13T19:58:25.468" v="334" actId="26606"/>
          <ac:spMkLst>
            <pc:docMk/>
            <pc:sldMk cId="3597009157" sldId="293"/>
            <ac:spMk id="11" creationId="{59B296B9-C5A5-4E4F-9B60-C907B5F1466C}"/>
          </ac:spMkLst>
        </pc:spChg>
        <pc:spChg chg="add">
          <ac:chgData name="Travis Ray" userId="a6d0f6f8-4f9d-4bfb-926f-7a5a12ad8f72" providerId="ADAL" clId="{084891E8-769C-4C25-9C3F-74C7527322A8}" dt="2023-09-13T19:58:25.468" v="334" actId="26606"/>
          <ac:spMkLst>
            <pc:docMk/>
            <pc:sldMk cId="3597009157" sldId="293"/>
            <ac:spMk id="13" creationId="{D0300FD3-5AF1-6305-15FA-9078072672E2}"/>
          </ac:spMkLst>
        </pc:spChg>
        <pc:picChg chg="add">
          <ac:chgData name="Travis Ray" userId="a6d0f6f8-4f9d-4bfb-926f-7a5a12ad8f72" providerId="ADAL" clId="{084891E8-769C-4C25-9C3F-74C7527322A8}" dt="2023-09-13T19:58:25.468" v="334" actId="26606"/>
          <ac:picMkLst>
            <pc:docMk/>
            <pc:sldMk cId="3597009157" sldId="293"/>
            <ac:picMk id="5" creationId="{2D9EA5F1-59D9-2B38-1371-369AFCED9D00}"/>
          </ac:picMkLst>
        </pc:picChg>
      </pc:sldChg>
      <pc:sldChg chg="addSp delSp modSp new mod ord">
        <pc:chgData name="Travis Ray" userId="a6d0f6f8-4f9d-4bfb-926f-7a5a12ad8f72" providerId="ADAL" clId="{084891E8-769C-4C25-9C3F-74C7527322A8}" dt="2023-09-13T20:04:48.750" v="566"/>
        <pc:sldMkLst>
          <pc:docMk/>
          <pc:sldMk cId="4202178655" sldId="294"/>
        </pc:sldMkLst>
        <pc:spChg chg="mod">
          <ac:chgData name="Travis Ray" userId="a6d0f6f8-4f9d-4bfb-926f-7a5a12ad8f72" providerId="ADAL" clId="{084891E8-769C-4C25-9C3F-74C7527322A8}" dt="2023-09-13T19:55:16.823" v="283" actId="20577"/>
          <ac:spMkLst>
            <pc:docMk/>
            <pc:sldMk cId="4202178655" sldId="294"/>
            <ac:spMk id="2" creationId="{A7CDB7B9-2CF4-55C1-2E3A-55928D6B686B}"/>
          </ac:spMkLst>
        </pc:spChg>
        <pc:spChg chg="del">
          <ac:chgData name="Travis Ray" userId="a6d0f6f8-4f9d-4bfb-926f-7a5a12ad8f72" providerId="ADAL" clId="{084891E8-769C-4C25-9C3F-74C7527322A8}" dt="2023-09-13T19:55:22.418" v="284"/>
          <ac:spMkLst>
            <pc:docMk/>
            <pc:sldMk cId="4202178655" sldId="294"/>
            <ac:spMk id="3" creationId="{30162908-6AA4-8896-0CCA-70FB035A42E4}"/>
          </ac:spMkLst>
        </pc:spChg>
        <pc:picChg chg="add mod">
          <ac:chgData name="Travis Ray" userId="a6d0f6f8-4f9d-4bfb-926f-7a5a12ad8f72" providerId="ADAL" clId="{084891E8-769C-4C25-9C3F-74C7527322A8}" dt="2023-09-13T19:55:31.292" v="286" actId="14100"/>
          <ac:picMkLst>
            <pc:docMk/>
            <pc:sldMk cId="4202178655" sldId="294"/>
            <ac:picMk id="5" creationId="{004E01AF-8644-7322-87FB-3A3B4E688D54}"/>
          </ac:picMkLst>
        </pc:picChg>
      </pc:sldChg>
      <pc:sldChg chg="addSp delSp modSp new mod">
        <pc:chgData name="Travis Ray" userId="a6d0f6f8-4f9d-4bfb-926f-7a5a12ad8f72" providerId="ADAL" clId="{084891E8-769C-4C25-9C3F-74C7527322A8}" dt="2023-09-13T20:09:16.192" v="772" actId="20577"/>
        <pc:sldMkLst>
          <pc:docMk/>
          <pc:sldMk cId="794839302" sldId="295"/>
        </pc:sldMkLst>
        <pc:spChg chg="del mod">
          <ac:chgData name="Travis Ray" userId="a6d0f6f8-4f9d-4bfb-926f-7a5a12ad8f72" providerId="ADAL" clId="{084891E8-769C-4C25-9C3F-74C7527322A8}" dt="2023-09-13T20:07:58.275" v="720" actId="478"/>
          <ac:spMkLst>
            <pc:docMk/>
            <pc:sldMk cId="794839302" sldId="295"/>
            <ac:spMk id="2" creationId="{B3972A76-DD52-37C7-51ED-A92E29B9DFEE}"/>
          </ac:spMkLst>
        </pc:spChg>
        <pc:spChg chg="mod">
          <ac:chgData name="Travis Ray" userId="a6d0f6f8-4f9d-4bfb-926f-7a5a12ad8f72" providerId="ADAL" clId="{084891E8-769C-4C25-9C3F-74C7527322A8}" dt="2023-09-13T20:09:16.192" v="772" actId="20577"/>
          <ac:spMkLst>
            <pc:docMk/>
            <pc:sldMk cId="794839302" sldId="295"/>
            <ac:spMk id="3" creationId="{7B8A9044-BFFD-BCE6-05DB-834245ED6937}"/>
          </ac:spMkLst>
        </pc:spChg>
        <pc:spChg chg="add del mod">
          <ac:chgData name="Travis Ray" userId="a6d0f6f8-4f9d-4bfb-926f-7a5a12ad8f72" providerId="ADAL" clId="{084891E8-769C-4C25-9C3F-74C7527322A8}" dt="2023-09-13T20:08:01.551" v="721" actId="478"/>
          <ac:spMkLst>
            <pc:docMk/>
            <pc:sldMk cId="794839302" sldId="295"/>
            <ac:spMk id="5" creationId="{20356975-BEF2-F9E3-9561-420EB5A7152D}"/>
          </ac:spMkLst>
        </pc:spChg>
      </pc:sldChg>
      <pc:sldChg chg="addSp delSp modSp new mod modClrScheme chgLayout">
        <pc:chgData name="Travis Ray" userId="a6d0f6f8-4f9d-4bfb-926f-7a5a12ad8f72" providerId="ADAL" clId="{084891E8-769C-4C25-9C3F-74C7527322A8}" dt="2023-09-13T20:06:41.900" v="612" actId="20577"/>
        <pc:sldMkLst>
          <pc:docMk/>
          <pc:sldMk cId="3894063558" sldId="296"/>
        </pc:sldMkLst>
        <pc:spChg chg="del mod ord">
          <ac:chgData name="Travis Ray" userId="a6d0f6f8-4f9d-4bfb-926f-7a5a12ad8f72" providerId="ADAL" clId="{084891E8-769C-4C25-9C3F-74C7527322A8}" dt="2023-09-13T20:00:01.989" v="407" actId="700"/>
          <ac:spMkLst>
            <pc:docMk/>
            <pc:sldMk cId="3894063558" sldId="296"/>
            <ac:spMk id="2" creationId="{35F42068-E437-A4CF-2765-54A00D1EDC27}"/>
          </ac:spMkLst>
        </pc:spChg>
        <pc:spChg chg="del mod ord">
          <ac:chgData name="Travis Ray" userId="a6d0f6f8-4f9d-4bfb-926f-7a5a12ad8f72" providerId="ADAL" clId="{084891E8-769C-4C25-9C3F-74C7527322A8}" dt="2023-09-13T20:00:01.989" v="407" actId="700"/>
          <ac:spMkLst>
            <pc:docMk/>
            <pc:sldMk cId="3894063558" sldId="296"/>
            <ac:spMk id="3" creationId="{1CCAAAB6-05EB-0001-5A4E-681DE0359203}"/>
          </ac:spMkLst>
        </pc:spChg>
        <pc:spChg chg="add mod ord">
          <ac:chgData name="Travis Ray" userId="a6d0f6f8-4f9d-4bfb-926f-7a5a12ad8f72" providerId="ADAL" clId="{084891E8-769C-4C25-9C3F-74C7527322A8}" dt="2023-09-13T20:03:05.524" v="517" actId="20577"/>
          <ac:spMkLst>
            <pc:docMk/>
            <pc:sldMk cId="3894063558" sldId="296"/>
            <ac:spMk id="4" creationId="{A0C92FB5-8621-652F-9FD3-702B47BE6F06}"/>
          </ac:spMkLst>
        </pc:spChg>
        <pc:spChg chg="add mod ord">
          <ac:chgData name="Travis Ray" userId="a6d0f6f8-4f9d-4bfb-926f-7a5a12ad8f72" providerId="ADAL" clId="{084891E8-769C-4C25-9C3F-74C7527322A8}" dt="2023-09-13T20:02:31.876" v="504" actId="1076"/>
          <ac:spMkLst>
            <pc:docMk/>
            <pc:sldMk cId="3894063558" sldId="296"/>
            <ac:spMk id="5" creationId="{012064A1-6453-CBD9-0A71-B47A69A16665}"/>
          </ac:spMkLst>
        </pc:spChg>
        <pc:spChg chg="add del mod ord">
          <ac:chgData name="Travis Ray" userId="a6d0f6f8-4f9d-4bfb-926f-7a5a12ad8f72" providerId="ADAL" clId="{084891E8-769C-4C25-9C3F-74C7527322A8}" dt="2023-09-13T20:00:48.951" v="419" actId="478"/>
          <ac:spMkLst>
            <pc:docMk/>
            <pc:sldMk cId="3894063558" sldId="296"/>
            <ac:spMk id="6" creationId="{F7C79851-51E7-EF1E-474C-9E469183862F}"/>
          </ac:spMkLst>
        </pc:spChg>
        <pc:spChg chg="add mod">
          <ac:chgData name="Travis Ray" userId="a6d0f6f8-4f9d-4bfb-926f-7a5a12ad8f72" providerId="ADAL" clId="{084891E8-769C-4C25-9C3F-74C7527322A8}" dt="2023-09-13T20:06:41.900" v="612" actId="20577"/>
          <ac:spMkLst>
            <pc:docMk/>
            <pc:sldMk cId="3894063558" sldId="296"/>
            <ac:spMk id="7" creationId="{8D521127-87FF-FCFF-5310-72184B4527C2}"/>
          </ac:spMkLst>
        </pc:spChg>
        <pc:cxnChg chg="add mod">
          <ac:chgData name="Travis Ray" userId="a6d0f6f8-4f9d-4bfb-926f-7a5a12ad8f72" providerId="ADAL" clId="{084891E8-769C-4C25-9C3F-74C7527322A8}" dt="2023-09-13T20:05:12.580" v="568" actId="13822"/>
          <ac:cxnSpMkLst>
            <pc:docMk/>
            <pc:sldMk cId="3894063558" sldId="296"/>
            <ac:cxnSpMk id="9" creationId="{816BB142-2BD2-FB49-4898-FF38B174588D}"/>
          </ac:cxnSpMkLst>
        </pc:cxnChg>
      </pc:sldChg>
      <pc:sldChg chg="new del">
        <pc:chgData name="Travis Ray" userId="a6d0f6f8-4f9d-4bfb-926f-7a5a12ad8f72" providerId="ADAL" clId="{084891E8-769C-4C25-9C3F-74C7527322A8}" dt="2023-09-13T20:19:23.468" v="901" actId="47"/>
        <pc:sldMkLst>
          <pc:docMk/>
          <pc:sldMk cId="2962905782" sldId="297"/>
        </pc:sldMkLst>
      </pc:sldChg>
      <pc:sldChg chg="delSp add del setBg delDesignElem">
        <pc:chgData name="Travis Ray" userId="a6d0f6f8-4f9d-4bfb-926f-7a5a12ad8f72" providerId="ADAL" clId="{084891E8-769C-4C25-9C3F-74C7527322A8}" dt="2023-09-18T13:59:56.938" v="1291" actId="47"/>
        <pc:sldMkLst>
          <pc:docMk/>
          <pc:sldMk cId="3895966691" sldId="298"/>
        </pc:sldMkLst>
        <pc:spChg chg="del">
          <ac:chgData name="Travis Ray" userId="a6d0f6f8-4f9d-4bfb-926f-7a5a12ad8f72" providerId="ADAL" clId="{084891E8-769C-4C25-9C3F-74C7527322A8}" dt="2023-09-13T20:11:20.122" v="778"/>
          <ac:spMkLst>
            <pc:docMk/>
            <pc:sldMk cId="3895966691" sldId="298"/>
            <ac:spMk id="10" creationId="{231BF440-39FA-4087-84CC-2EEC0BBDAF29}"/>
          </ac:spMkLst>
        </pc:spChg>
        <pc:spChg chg="del">
          <ac:chgData name="Travis Ray" userId="a6d0f6f8-4f9d-4bfb-926f-7a5a12ad8f72" providerId="ADAL" clId="{084891E8-769C-4C25-9C3F-74C7527322A8}" dt="2023-09-13T20:11:20.122" v="778"/>
          <ac:spMkLst>
            <pc:docMk/>
            <pc:sldMk cId="3895966691" sldId="298"/>
            <ac:spMk id="12" creationId="{F04E4CBA-303B-48BD-8451-C2701CB0EEBF}"/>
          </ac:spMkLst>
        </pc:spChg>
        <pc:spChg chg="del">
          <ac:chgData name="Travis Ray" userId="a6d0f6f8-4f9d-4bfb-926f-7a5a12ad8f72" providerId="ADAL" clId="{084891E8-769C-4C25-9C3F-74C7527322A8}" dt="2023-09-13T20:11:20.122" v="778"/>
          <ac:spMkLst>
            <pc:docMk/>
            <pc:sldMk cId="3895966691" sldId="298"/>
            <ac:spMk id="14" creationId="{F6CA58B3-AFCC-4A40-9882-50D5080879B0}"/>
          </ac:spMkLst>
        </pc:spChg>
        <pc:spChg chg="del">
          <ac:chgData name="Travis Ray" userId="a6d0f6f8-4f9d-4bfb-926f-7a5a12ad8f72" providerId="ADAL" clId="{084891E8-769C-4C25-9C3F-74C7527322A8}" dt="2023-09-13T20:11:20.122" v="778"/>
          <ac:spMkLst>
            <pc:docMk/>
            <pc:sldMk cId="3895966691" sldId="298"/>
            <ac:spMk id="16" creationId="{75C56826-D4E5-42ED-8529-079651CB3005}"/>
          </ac:spMkLst>
        </pc:spChg>
        <pc:spChg chg="del">
          <ac:chgData name="Travis Ray" userId="a6d0f6f8-4f9d-4bfb-926f-7a5a12ad8f72" providerId="ADAL" clId="{084891E8-769C-4C25-9C3F-74C7527322A8}" dt="2023-09-13T20:11:20.122" v="778"/>
          <ac:spMkLst>
            <pc:docMk/>
            <pc:sldMk cId="3895966691" sldId="298"/>
            <ac:spMk id="18" creationId="{82095FCE-EF05-4443-B97A-85DEE3A5CA17}"/>
          </ac:spMkLst>
        </pc:spChg>
        <pc:spChg chg="del">
          <ac:chgData name="Travis Ray" userId="a6d0f6f8-4f9d-4bfb-926f-7a5a12ad8f72" providerId="ADAL" clId="{084891E8-769C-4C25-9C3F-74C7527322A8}" dt="2023-09-13T20:11:20.122" v="778"/>
          <ac:spMkLst>
            <pc:docMk/>
            <pc:sldMk cId="3895966691" sldId="298"/>
            <ac:spMk id="20" creationId="{CA00AE6B-AA30-4CF8-BA6F-339B780AD76C}"/>
          </ac:spMkLst>
        </pc:spChg>
      </pc:sldChg>
      <pc:sldChg chg="addSp delSp modSp add mod setBg">
        <pc:chgData name="Travis Ray" userId="a6d0f6f8-4f9d-4bfb-926f-7a5a12ad8f72" providerId="ADAL" clId="{084891E8-769C-4C25-9C3F-74C7527322A8}" dt="2023-09-13T20:15:10.989" v="878" actId="26606"/>
        <pc:sldMkLst>
          <pc:docMk/>
          <pc:sldMk cId="3080856410" sldId="299"/>
        </pc:sldMkLst>
        <pc:spChg chg="mod">
          <ac:chgData name="Travis Ray" userId="a6d0f6f8-4f9d-4bfb-926f-7a5a12ad8f72" providerId="ADAL" clId="{084891E8-769C-4C25-9C3F-74C7527322A8}" dt="2023-09-13T20:15:10.989" v="878" actId="26606"/>
          <ac:spMkLst>
            <pc:docMk/>
            <pc:sldMk cId="3080856410" sldId="299"/>
            <ac:spMk id="2" creationId="{A7CDB7B9-2CF4-55C1-2E3A-55928D6B686B}"/>
          </ac:spMkLst>
        </pc:spChg>
        <pc:spChg chg="add mod">
          <ac:chgData name="Travis Ray" userId="a6d0f6f8-4f9d-4bfb-926f-7a5a12ad8f72" providerId="ADAL" clId="{084891E8-769C-4C25-9C3F-74C7527322A8}" dt="2023-09-13T20:15:10.989" v="878" actId="26606"/>
          <ac:spMkLst>
            <pc:docMk/>
            <pc:sldMk cId="3080856410" sldId="299"/>
            <ac:spMk id="4" creationId="{839C3CAE-9606-6360-7084-0D37A6619374}"/>
          </ac:spMkLst>
        </pc:spChg>
        <pc:spChg chg="add del">
          <ac:chgData name="Travis Ray" userId="a6d0f6f8-4f9d-4bfb-926f-7a5a12ad8f72" providerId="ADAL" clId="{084891E8-769C-4C25-9C3F-74C7527322A8}" dt="2023-09-13T20:12:50.850" v="871"/>
          <ac:spMkLst>
            <pc:docMk/>
            <pc:sldMk cId="3080856410" sldId="299"/>
            <ac:spMk id="6" creationId="{C8F727F8-DEDC-1D6A-FE00-03AD8DC7BBC0}"/>
          </ac:spMkLst>
        </pc:spChg>
        <pc:spChg chg="add">
          <ac:chgData name="Travis Ray" userId="a6d0f6f8-4f9d-4bfb-926f-7a5a12ad8f72" providerId="ADAL" clId="{084891E8-769C-4C25-9C3F-74C7527322A8}" dt="2023-09-13T20:15:10.989" v="878" actId="26606"/>
          <ac:spMkLst>
            <pc:docMk/>
            <pc:sldMk cId="3080856410" sldId="299"/>
            <ac:spMk id="2061" creationId="{AD96FDFD-4E42-4A06-B8B5-768A1DB9C2A9}"/>
          </ac:spMkLst>
        </pc:spChg>
        <pc:picChg chg="del">
          <ac:chgData name="Travis Ray" userId="a6d0f6f8-4f9d-4bfb-926f-7a5a12ad8f72" providerId="ADAL" clId="{084891E8-769C-4C25-9C3F-74C7527322A8}" dt="2023-09-13T20:11:24.654" v="779" actId="478"/>
          <ac:picMkLst>
            <pc:docMk/>
            <pc:sldMk cId="3080856410" sldId="299"/>
            <ac:picMk id="5" creationId="{004E01AF-8644-7322-87FB-3A3B4E688D54}"/>
          </ac:picMkLst>
        </pc:picChg>
        <pc:picChg chg="add mod">
          <ac:chgData name="Travis Ray" userId="a6d0f6f8-4f9d-4bfb-926f-7a5a12ad8f72" providerId="ADAL" clId="{084891E8-769C-4C25-9C3F-74C7527322A8}" dt="2023-09-13T20:15:10.989" v="878" actId="26606"/>
          <ac:picMkLst>
            <pc:docMk/>
            <pc:sldMk cId="3080856410" sldId="299"/>
            <ac:picMk id="2052" creationId="{BF0E5D1F-BD6B-A962-382E-DDA7A2DC83F6}"/>
          </ac:picMkLst>
        </pc:picChg>
        <pc:picChg chg="add mod">
          <ac:chgData name="Travis Ray" userId="a6d0f6f8-4f9d-4bfb-926f-7a5a12ad8f72" providerId="ADAL" clId="{084891E8-769C-4C25-9C3F-74C7527322A8}" dt="2023-09-13T20:15:10.989" v="878" actId="26606"/>
          <ac:picMkLst>
            <pc:docMk/>
            <pc:sldMk cId="3080856410" sldId="299"/>
            <ac:picMk id="2054" creationId="{1E348122-52A4-6967-67FE-A5859362BB8F}"/>
          </ac:picMkLst>
        </pc:picChg>
        <pc:picChg chg="add mod">
          <ac:chgData name="Travis Ray" userId="a6d0f6f8-4f9d-4bfb-926f-7a5a12ad8f72" providerId="ADAL" clId="{084891E8-769C-4C25-9C3F-74C7527322A8}" dt="2023-09-13T20:15:10.989" v="878" actId="26606"/>
          <ac:picMkLst>
            <pc:docMk/>
            <pc:sldMk cId="3080856410" sldId="299"/>
            <ac:picMk id="2056" creationId="{E9E07600-2A02-D581-F875-6B41145CD70F}"/>
          </ac:picMkLst>
        </pc:picChg>
      </pc:sldChg>
      <pc:sldChg chg="delSp modSp new mod">
        <pc:chgData name="Travis Ray" userId="a6d0f6f8-4f9d-4bfb-926f-7a5a12ad8f72" providerId="ADAL" clId="{084891E8-769C-4C25-9C3F-74C7527322A8}" dt="2023-09-13T20:18:20.418" v="897" actId="20577"/>
        <pc:sldMkLst>
          <pc:docMk/>
          <pc:sldMk cId="1286472330" sldId="300"/>
        </pc:sldMkLst>
        <pc:spChg chg="del">
          <ac:chgData name="Travis Ray" userId="a6d0f6f8-4f9d-4bfb-926f-7a5a12ad8f72" providerId="ADAL" clId="{084891E8-769C-4C25-9C3F-74C7527322A8}" dt="2023-09-13T20:16:05.214" v="880" actId="478"/>
          <ac:spMkLst>
            <pc:docMk/>
            <pc:sldMk cId="1286472330" sldId="300"/>
            <ac:spMk id="2" creationId="{8B26C88E-B5BF-2DA3-D742-737399091350}"/>
          </ac:spMkLst>
        </pc:spChg>
        <pc:spChg chg="mod">
          <ac:chgData name="Travis Ray" userId="a6d0f6f8-4f9d-4bfb-926f-7a5a12ad8f72" providerId="ADAL" clId="{084891E8-769C-4C25-9C3F-74C7527322A8}" dt="2023-09-13T20:18:20.418" v="897" actId="20577"/>
          <ac:spMkLst>
            <pc:docMk/>
            <pc:sldMk cId="1286472330" sldId="300"/>
            <ac:spMk id="3" creationId="{C7A709CF-8EF1-E1DE-BB1E-79AE53398895}"/>
          </ac:spMkLst>
        </pc:spChg>
      </pc:sldChg>
      <pc:sldChg chg="addSp delSp modSp new mod ord modAnim">
        <pc:chgData name="Travis Ray" userId="a6d0f6f8-4f9d-4bfb-926f-7a5a12ad8f72" providerId="ADAL" clId="{084891E8-769C-4C25-9C3F-74C7527322A8}" dt="2023-09-13T20:32:57.627" v="928"/>
        <pc:sldMkLst>
          <pc:docMk/>
          <pc:sldMk cId="293022371" sldId="301"/>
        </pc:sldMkLst>
        <pc:spChg chg="mod">
          <ac:chgData name="Travis Ray" userId="a6d0f6f8-4f9d-4bfb-926f-7a5a12ad8f72" providerId="ADAL" clId="{084891E8-769C-4C25-9C3F-74C7527322A8}" dt="2023-09-13T20:32:00.888" v="921" actId="1076"/>
          <ac:spMkLst>
            <pc:docMk/>
            <pc:sldMk cId="293022371" sldId="301"/>
            <ac:spMk id="2" creationId="{AD644CEB-A0CD-128A-4A13-6424FD184CCB}"/>
          </ac:spMkLst>
        </pc:spChg>
        <pc:spChg chg="del">
          <ac:chgData name="Travis Ray" userId="a6d0f6f8-4f9d-4bfb-926f-7a5a12ad8f72" providerId="ADAL" clId="{084891E8-769C-4C25-9C3F-74C7527322A8}" dt="2023-09-13T20:31:49.780" v="915"/>
          <ac:spMkLst>
            <pc:docMk/>
            <pc:sldMk cId="293022371" sldId="301"/>
            <ac:spMk id="3" creationId="{451100C1-F3B4-6716-FA56-266A1CFCD0B3}"/>
          </ac:spMkLst>
        </pc:spChg>
        <pc:picChg chg="add mod">
          <ac:chgData name="Travis Ray" userId="a6d0f6f8-4f9d-4bfb-926f-7a5a12ad8f72" providerId="ADAL" clId="{084891E8-769C-4C25-9C3F-74C7527322A8}" dt="2023-09-13T20:32:13.623" v="925" actId="14100"/>
          <ac:picMkLst>
            <pc:docMk/>
            <pc:sldMk cId="293022371" sldId="301"/>
            <ac:picMk id="4" creationId="{A413EF14-048F-F861-17E6-51384B1B71FD}"/>
          </ac:picMkLst>
        </pc:picChg>
      </pc:sldChg>
      <pc:sldChg chg="modSp add mod">
        <pc:chgData name="Travis Ray" userId="a6d0f6f8-4f9d-4bfb-926f-7a5a12ad8f72" providerId="ADAL" clId="{084891E8-769C-4C25-9C3F-74C7527322A8}" dt="2023-09-13T20:36:41.129" v="980" actId="1076"/>
        <pc:sldMkLst>
          <pc:docMk/>
          <pc:sldMk cId="16285428" sldId="302"/>
        </pc:sldMkLst>
        <pc:spChg chg="mod">
          <ac:chgData name="Travis Ray" userId="a6d0f6f8-4f9d-4bfb-926f-7a5a12ad8f72" providerId="ADAL" clId="{084891E8-769C-4C25-9C3F-74C7527322A8}" dt="2023-09-13T20:36:39.156" v="979" actId="1076"/>
          <ac:spMkLst>
            <pc:docMk/>
            <pc:sldMk cId="16285428" sldId="302"/>
            <ac:spMk id="2" creationId="{AD644CEB-A0CD-128A-4A13-6424FD184CCB}"/>
          </ac:spMkLst>
        </pc:spChg>
        <pc:picChg chg="mod">
          <ac:chgData name="Travis Ray" userId="a6d0f6f8-4f9d-4bfb-926f-7a5a12ad8f72" providerId="ADAL" clId="{084891E8-769C-4C25-9C3F-74C7527322A8}" dt="2023-09-13T20:36:41.129" v="980" actId="1076"/>
          <ac:picMkLst>
            <pc:docMk/>
            <pc:sldMk cId="16285428" sldId="302"/>
            <ac:picMk id="4" creationId="{A413EF14-048F-F861-17E6-51384B1B71FD}"/>
          </ac:picMkLst>
        </pc:picChg>
      </pc:sldChg>
      <pc:sldChg chg="addSp delSp modSp new mod setBg">
        <pc:chgData name="Travis Ray" userId="a6d0f6f8-4f9d-4bfb-926f-7a5a12ad8f72" providerId="ADAL" clId="{084891E8-769C-4C25-9C3F-74C7527322A8}" dt="2023-09-13T20:48:04.645" v="1173" actId="26606"/>
        <pc:sldMkLst>
          <pc:docMk/>
          <pc:sldMk cId="2538941083" sldId="303"/>
        </pc:sldMkLst>
        <pc:spChg chg="mod">
          <ac:chgData name="Travis Ray" userId="a6d0f6f8-4f9d-4bfb-926f-7a5a12ad8f72" providerId="ADAL" clId="{084891E8-769C-4C25-9C3F-74C7527322A8}" dt="2023-09-13T20:48:04.645" v="1173" actId="26606"/>
          <ac:spMkLst>
            <pc:docMk/>
            <pc:sldMk cId="2538941083" sldId="303"/>
            <ac:spMk id="2" creationId="{06561AC3-81C5-1E09-8692-C4AFB4F44A84}"/>
          </ac:spMkLst>
        </pc:spChg>
        <pc:spChg chg="del mod">
          <ac:chgData name="Travis Ray" userId="a6d0f6f8-4f9d-4bfb-926f-7a5a12ad8f72" providerId="ADAL" clId="{084891E8-769C-4C25-9C3F-74C7527322A8}" dt="2023-09-13T20:47:57.082" v="1171" actId="478"/>
          <ac:spMkLst>
            <pc:docMk/>
            <pc:sldMk cId="2538941083" sldId="303"/>
            <ac:spMk id="3" creationId="{26DE9755-1E3B-F123-B0D2-FC2F376CF12A}"/>
          </ac:spMkLst>
        </pc:spChg>
        <pc:spChg chg="add del mod">
          <ac:chgData name="Travis Ray" userId="a6d0f6f8-4f9d-4bfb-926f-7a5a12ad8f72" providerId="ADAL" clId="{084891E8-769C-4C25-9C3F-74C7527322A8}" dt="2023-09-13T20:47:59.387" v="1172" actId="478"/>
          <ac:spMkLst>
            <pc:docMk/>
            <pc:sldMk cId="2538941083" sldId="303"/>
            <ac:spMk id="5" creationId="{E34CFFCE-D73C-599E-D711-D555DB25259F}"/>
          </ac:spMkLst>
        </pc:spChg>
        <pc:spChg chg="add">
          <ac:chgData name="Travis Ray" userId="a6d0f6f8-4f9d-4bfb-926f-7a5a12ad8f72" providerId="ADAL" clId="{084891E8-769C-4C25-9C3F-74C7527322A8}" dt="2023-09-13T20:48:04.645" v="1173" actId="26606"/>
          <ac:spMkLst>
            <pc:docMk/>
            <pc:sldMk cId="2538941083" sldId="303"/>
            <ac:spMk id="4103" creationId="{F575A102-D95D-4D6E-8F1B-49EED0AEC65C}"/>
          </ac:spMkLst>
        </pc:spChg>
        <pc:spChg chg="add">
          <ac:chgData name="Travis Ray" userId="a6d0f6f8-4f9d-4bfb-926f-7a5a12ad8f72" providerId="ADAL" clId="{084891E8-769C-4C25-9C3F-74C7527322A8}" dt="2023-09-13T20:48:04.645" v="1173" actId="26606"/>
          <ac:spMkLst>
            <pc:docMk/>
            <pc:sldMk cId="2538941083" sldId="303"/>
            <ac:spMk id="4105" creationId="{158B3569-73B2-4D05-8E95-886A6EE17F1F}"/>
          </ac:spMkLst>
        </pc:spChg>
        <pc:grpChg chg="add">
          <ac:chgData name="Travis Ray" userId="a6d0f6f8-4f9d-4bfb-926f-7a5a12ad8f72" providerId="ADAL" clId="{084891E8-769C-4C25-9C3F-74C7527322A8}" dt="2023-09-13T20:48:04.645" v="1173" actId="26606"/>
          <ac:grpSpMkLst>
            <pc:docMk/>
            <pc:sldMk cId="2538941083" sldId="303"/>
            <ac:grpSpMk id="4107" creationId="{CF0FFF1F-79B6-4A13-A464-070CD6F896AF}"/>
          </ac:grpSpMkLst>
        </pc:grpChg>
        <pc:picChg chg="add mod">
          <ac:chgData name="Travis Ray" userId="a6d0f6f8-4f9d-4bfb-926f-7a5a12ad8f72" providerId="ADAL" clId="{084891E8-769C-4C25-9C3F-74C7527322A8}" dt="2023-09-13T20:48:04.645" v="1173" actId="26606"/>
          <ac:picMkLst>
            <pc:docMk/>
            <pc:sldMk cId="2538941083" sldId="303"/>
            <ac:picMk id="4098" creationId="{8C993781-6890-F49D-D0BB-EA50712EAC99}"/>
          </ac:picMkLst>
        </pc:picChg>
        <pc:cxnChg chg="add">
          <ac:chgData name="Travis Ray" userId="a6d0f6f8-4f9d-4bfb-926f-7a5a12ad8f72" providerId="ADAL" clId="{084891E8-769C-4C25-9C3F-74C7527322A8}" dt="2023-09-13T20:48:04.645" v="1173" actId="26606"/>
          <ac:cxnSpMkLst>
            <pc:docMk/>
            <pc:sldMk cId="2538941083" sldId="303"/>
            <ac:cxnSpMk id="4112" creationId="{56020367-4FD5-4596-8E10-C5F095CD8DBF}"/>
          </ac:cxnSpMkLst>
        </pc:cxnChg>
      </pc:sldChg>
      <pc:sldChg chg="addSp delSp modSp add mod setBg">
        <pc:chgData name="Travis Ray" userId="a6d0f6f8-4f9d-4bfb-926f-7a5a12ad8f72" providerId="ADAL" clId="{084891E8-769C-4C25-9C3F-74C7527322A8}" dt="2023-09-14T15:04:02.533" v="1188" actId="6549"/>
        <pc:sldMkLst>
          <pc:docMk/>
          <pc:sldMk cId="3481080484" sldId="304"/>
        </pc:sldMkLst>
        <pc:spChg chg="mod">
          <ac:chgData name="Travis Ray" userId="a6d0f6f8-4f9d-4bfb-926f-7a5a12ad8f72" providerId="ADAL" clId="{084891E8-769C-4C25-9C3F-74C7527322A8}" dt="2023-09-14T15:04:02.533" v="1188" actId="6549"/>
          <ac:spMkLst>
            <pc:docMk/>
            <pc:sldMk cId="3481080484" sldId="304"/>
            <ac:spMk id="2" creationId="{06561AC3-81C5-1E09-8692-C4AFB4F44A84}"/>
          </ac:spMkLst>
        </pc:spChg>
        <pc:spChg chg="del">
          <ac:chgData name="Travis Ray" userId="a6d0f6f8-4f9d-4bfb-926f-7a5a12ad8f72" providerId="ADAL" clId="{084891E8-769C-4C25-9C3F-74C7527322A8}" dt="2023-09-13T20:38:34.105" v="1073" actId="478"/>
          <ac:spMkLst>
            <pc:docMk/>
            <pc:sldMk cId="3481080484" sldId="304"/>
            <ac:spMk id="3" creationId="{26DE9755-1E3B-F123-B0D2-FC2F376CF12A}"/>
          </ac:spMkLst>
        </pc:spChg>
        <pc:spChg chg="add del mod">
          <ac:chgData name="Travis Ray" userId="a6d0f6f8-4f9d-4bfb-926f-7a5a12ad8f72" providerId="ADAL" clId="{084891E8-769C-4C25-9C3F-74C7527322A8}" dt="2023-09-13T20:38:40.765" v="1076" actId="478"/>
          <ac:spMkLst>
            <pc:docMk/>
            <pc:sldMk cId="3481080484" sldId="304"/>
            <ac:spMk id="5" creationId="{41F8B96F-C428-7D03-51D8-2642F8F6C000}"/>
          </ac:spMkLst>
        </pc:spChg>
        <pc:spChg chg="add">
          <ac:chgData name="Travis Ray" userId="a6d0f6f8-4f9d-4bfb-926f-7a5a12ad8f72" providerId="ADAL" clId="{084891E8-769C-4C25-9C3F-74C7527322A8}" dt="2023-09-13T20:48:07.792" v="1174" actId="26606"/>
          <ac:spMkLst>
            <pc:docMk/>
            <pc:sldMk cId="3481080484" sldId="304"/>
            <ac:spMk id="5127" creationId="{F575A102-D95D-4D6E-8F1B-49EED0AEC65C}"/>
          </ac:spMkLst>
        </pc:spChg>
        <pc:spChg chg="add">
          <ac:chgData name="Travis Ray" userId="a6d0f6f8-4f9d-4bfb-926f-7a5a12ad8f72" providerId="ADAL" clId="{084891E8-769C-4C25-9C3F-74C7527322A8}" dt="2023-09-13T20:48:07.792" v="1174" actId="26606"/>
          <ac:spMkLst>
            <pc:docMk/>
            <pc:sldMk cId="3481080484" sldId="304"/>
            <ac:spMk id="5129" creationId="{158B3569-73B2-4D05-8E95-886A6EE17F1F}"/>
          </ac:spMkLst>
        </pc:spChg>
        <pc:grpChg chg="add">
          <ac:chgData name="Travis Ray" userId="a6d0f6f8-4f9d-4bfb-926f-7a5a12ad8f72" providerId="ADAL" clId="{084891E8-769C-4C25-9C3F-74C7527322A8}" dt="2023-09-13T20:48:07.792" v="1174" actId="26606"/>
          <ac:grpSpMkLst>
            <pc:docMk/>
            <pc:sldMk cId="3481080484" sldId="304"/>
            <ac:grpSpMk id="5131" creationId="{CF0FFF1F-79B6-4A13-A464-070CD6F896AF}"/>
          </ac:grpSpMkLst>
        </pc:grpChg>
        <pc:picChg chg="del">
          <ac:chgData name="Travis Ray" userId="a6d0f6f8-4f9d-4bfb-926f-7a5a12ad8f72" providerId="ADAL" clId="{084891E8-769C-4C25-9C3F-74C7527322A8}" dt="2023-09-13T20:38:28.975" v="1070" actId="478"/>
          <ac:picMkLst>
            <pc:docMk/>
            <pc:sldMk cId="3481080484" sldId="304"/>
            <ac:picMk id="4098" creationId="{8C993781-6890-F49D-D0BB-EA50712EAC99}"/>
          </ac:picMkLst>
        </pc:picChg>
        <pc:picChg chg="add mod">
          <ac:chgData name="Travis Ray" userId="a6d0f6f8-4f9d-4bfb-926f-7a5a12ad8f72" providerId="ADAL" clId="{084891E8-769C-4C25-9C3F-74C7527322A8}" dt="2023-09-13T20:48:07.792" v="1174" actId="26606"/>
          <ac:picMkLst>
            <pc:docMk/>
            <pc:sldMk cId="3481080484" sldId="304"/>
            <ac:picMk id="5122" creationId="{C9796D15-2C01-9ABA-A74C-F5B41E080601}"/>
          </ac:picMkLst>
        </pc:picChg>
        <pc:cxnChg chg="add">
          <ac:chgData name="Travis Ray" userId="a6d0f6f8-4f9d-4bfb-926f-7a5a12ad8f72" providerId="ADAL" clId="{084891E8-769C-4C25-9C3F-74C7527322A8}" dt="2023-09-13T20:48:07.792" v="1174" actId="26606"/>
          <ac:cxnSpMkLst>
            <pc:docMk/>
            <pc:sldMk cId="3481080484" sldId="304"/>
            <ac:cxnSpMk id="5136" creationId="{56020367-4FD5-4596-8E10-C5F095CD8DBF}"/>
          </ac:cxnSpMkLst>
        </pc:cxnChg>
      </pc:sldChg>
      <pc:sldChg chg="addSp delSp modSp add mod setBg">
        <pc:chgData name="Travis Ray" userId="a6d0f6f8-4f9d-4bfb-926f-7a5a12ad8f72" providerId="ADAL" clId="{084891E8-769C-4C25-9C3F-74C7527322A8}" dt="2023-09-14T15:07:35.173" v="1264" actId="1076"/>
        <pc:sldMkLst>
          <pc:docMk/>
          <pc:sldMk cId="2764619293" sldId="305"/>
        </pc:sldMkLst>
        <pc:spChg chg="mod">
          <ac:chgData name="Travis Ray" userId="a6d0f6f8-4f9d-4bfb-926f-7a5a12ad8f72" providerId="ADAL" clId="{084891E8-769C-4C25-9C3F-74C7527322A8}" dt="2023-09-14T15:06:16.570" v="1241" actId="20577"/>
          <ac:spMkLst>
            <pc:docMk/>
            <pc:sldMk cId="2764619293" sldId="305"/>
            <ac:spMk id="2" creationId="{06561AC3-81C5-1E09-8692-C4AFB4F44A84}"/>
          </ac:spMkLst>
        </pc:spChg>
        <pc:spChg chg="add">
          <ac:chgData name="Travis Ray" userId="a6d0f6f8-4f9d-4bfb-926f-7a5a12ad8f72" providerId="ADAL" clId="{084891E8-769C-4C25-9C3F-74C7527322A8}" dt="2023-09-13T20:48:18.267" v="1176" actId="26606"/>
          <ac:spMkLst>
            <pc:docMk/>
            <pc:sldMk cId="2764619293" sldId="305"/>
            <ac:spMk id="6151" creationId="{F575A102-D95D-4D6E-8F1B-49EED0AEC65C}"/>
          </ac:spMkLst>
        </pc:spChg>
        <pc:spChg chg="add">
          <ac:chgData name="Travis Ray" userId="a6d0f6f8-4f9d-4bfb-926f-7a5a12ad8f72" providerId="ADAL" clId="{084891E8-769C-4C25-9C3F-74C7527322A8}" dt="2023-09-13T20:48:18.267" v="1176" actId="26606"/>
          <ac:spMkLst>
            <pc:docMk/>
            <pc:sldMk cId="2764619293" sldId="305"/>
            <ac:spMk id="6153" creationId="{158B3569-73B2-4D05-8E95-886A6EE17F1F}"/>
          </ac:spMkLst>
        </pc:spChg>
        <pc:grpChg chg="add">
          <ac:chgData name="Travis Ray" userId="a6d0f6f8-4f9d-4bfb-926f-7a5a12ad8f72" providerId="ADAL" clId="{084891E8-769C-4C25-9C3F-74C7527322A8}" dt="2023-09-13T20:48:18.267" v="1176" actId="26606"/>
          <ac:grpSpMkLst>
            <pc:docMk/>
            <pc:sldMk cId="2764619293" sldId="305"/>
            <ac:grpSpMk id="6155" creationId="{CF0FFF1F-79B6-4A13-A464-070CD6F896AF}"/>
          </ac:grpSpMkLst>
        </pc:grpChg>
        <pc:picChg chg="add mod modCrop">
          <ac:chgData name="Travis Ray" userId="a6d0f6f8-4f9d-4bfb-926f-7a5a12ad8f72" providerId="ADAL" clId="{084891E8-769C-4C25-9C3F-74C7527322A8}" dt="2023-09-14T15:06:52.870" v="1256" actId="1076"/>
          <ac:picMkLst>
            <pc:docMk/>
            <pc:sldMk cId="2764619293" sldId="305"/>
            <ac:picMk id="4" creationId="{97B4E516-522C-984F-2DC2-F622DA306A09}"/>
          </ac:picMkLst>
        </pc:picChg>
        <pc:picChg chg="add mod modCrop">
          <ac:chgData name="Travis Ray" userId="a6d0f6f8-4f9d-4bfb-926f-7a5a12ad8f72" providerId="ADAL" clId="{084891E8-769C-4C25-9C3F-74C7527322A8}" dt="2023-09-14T15:07:09.830" v="1261" actId="1076"/>
          <ac:picMkLst>
            <pc:docMk/>
            <pc:sldMk cId="2764619293" sldId="305"/>
            <ac:picMk id="6" creationId="{A8855AFD-7ACB-70EF-01F6-AC796EDF11D2}"/>
          </ac:picMkLst>
        </pc:picChg>
        <pc:picChg chg="add mod">
          <ac:chgData name="Travis Ray" userId="a6d0f6f8-4f9d-4bfb-926f-7a5a12ad8f72" providerId="ADAL" clId="{084891E8-769C-4C25-9C3F-74C7527322A8}" dt="2023-09-14T15:07:35.173" v="1264" actId="1076"/>
          <ac:picMkLst>
            <pc:docMk/>
            <pc:sldMk cId="2764619293" sldId="305"/>
            <ac:picMk id="8" creationId="{3520AAD1-8E7D-AA27-3FBF-5C77EAC88053}"/>
          </ac:picMkLst>
        </pc:picChg>
        <pc:picChg chg="del">
          <ac:chgData name="Travis Ray" userId="a6d0f6f8-4f9d-4bfb-926f-7a5a12ad8f72" providerId="ADAL" clId="{084891E8-769C-4C25-9C3F-74C7527322A8}" dt="2023-09-13T20:40:56.615" v="1137" actId="478"/>
          <ac:picMkLst>
            <pc:docMk/>
            <pc:sldMk cId="2764619293" sldId="305"/>
            <ac:picMk id="5122" creationId="{C9796D15-2C01-9ABA-A74C-F5B41E080601}"/>
          </ac:picMkLst>
        </pc:picChg>
        <pc:picChg chg="add del mod">
          <ac:chgData name="Travis Ray" userId="a6d0f6f8-4f9d-4bfb-926f-7a5a12ad8f72" providerId="ADAL" clId="{084891E8-769C-4C25-9C3F-74C7527322A8}" dt="2023-09-14T15:06:22.110" v="1244" actId="478"/>
          <ac:picMkLst>
            <pc:docMk/>
            <pc:sldMk cId="2764619293" sldId="305"/>
            <ac:picMk id="6146" creationId="{E4B70F9F-B038-61ED-BE96-CC3C2454B4BF}"/>
          </ac:picMkLst>
        </pc:picChg>
        <pc:cxnChg chg="add">
          <ac:chgData name="Travis Ray" userId="a6d0f6f8-4f9d-4bfb-926f-7a5a12ad8f72" providerId="ADAL" clId="{084891E8-769C-4C25-9C3F-74C7527322A8}" dt="2023-09-13T20:48:18.267" v="1176" actId="26606"/>
          <ac:cxnSpMkLst>
            <pc:docMk/>
            <pc:sldMk cId="2764619293" sldId="305"/>
            <ac:cxnSpMk id="6160" creationId="{56020367-4FD5-4596-8E10-C5F095CD8DBF}"/>
          </ac:cxnSpMkLst>
        </pc:cxnChg>
      </pc:sldChg>
      <pc:sldChg chg="addSp delSp modSp new mod setBg">
        <pc:chgData name="Travis Ray" userId="a6d0f6f8-4f9d-4bfb-926f-7a5a12ad8f72" providerId="ADAL" clId="{084891E8-769C-4C25-9C3F-74C7527322A8}" dt="2023-09-14T15:13:28.973" v="1289" actId="1076"/>
        <pc:sldMkLst>
          <pc:docMk/>
          <pc:sldMk cId="390322415" sldId="306"/>
        </pc:sldMkLst>
        <pc:spChg chg="mod">
          <ac:chgData name="Travis Ray" userId="a6d0f6f8-4f9d-4bfb-926f-7a5a12ad8f72" providerId="ADAL" clId="{084891E8-769C-4C25-9C3F-74C7527322A8}" dt="2023-09-14T15:08:27.579" v="1284" actId="6549"/>
          <ac:spMkLst>
            <pc:docMk/>
            <pc:sldMk cId="390322415" sldId="306"/>
            <ac:spMk id="2" creationId="{BF2A5BEE-C372-BCE1-F589-8E455DEA03E2}"/>
          </ac:spMkLst>
        </pc:spChg>
        <pc:spChg chg="del mod ord">
          <ac:chgData name="Travis Ray" userId="a6d0f6f8-4f9d-4bfb-926f-7a5a12ad8f72" providerId="ADAL" clId="{084891E8-769C-4C25-9C3F-74C7527322A8}" dt="2023-09-13T20:46:49.348" v="1169" actId="26606"/>
          <ac:spMkLst>
            <pc:docMk/>
            <pc:sldMk cId="390322415" sldId="306"/>
            <ac:spMk id="3" creationId="{AF89CE1F-813C-B701-5636-4E8C3A9B9D6A}"/>
          </ac:spMkLst>
        </pc:spChg>
        <pc:spChg chg="add del mod">
          <ac:chgData name="Travis Ray" userId="a6d0f6f8-4f9d-4bfb-926f-7a5a12ad8f72" providerId="ADAL" clId="{084891E8-769C-4C25-9C3F-74C7527322A8}" dt="2023-09-14T15:13:23.339" v="1286"/>
          <ac:spMkLst>
            <pc:docMk/>
            <pc:sldMk cId="390322415" sldId="306"/>
            <ac:spMk id="4" creationId="{FA69766E-FF8E-83A2-A7A9-292CDE8CEE86}"/>
          </ac:spMkLst>
        </pc:spChg>
        <pc:spChg chg="add del">
          <ac:chgData name="Travis Ray" userId="a6d0f6f8-4f9d-4bfb-926f-7a5a12ad8f72" providerId="ADAL" clId="{084891E8-769C-4C25-9C3F-74C7527322A8}" dt="2023-09-13T20:46:39.767" v="1164" actId="26606"/>
          <ac:spMkLst>
            <pc:docMk/>
            <pc:sldMk cId="390322415" sldId="306"/>
            <ac:spMk id="7175" creationId="{327D73B4-9F5C-4A64-A179-51B9500CB8B5}"/>
          </ac:spMkLst>
        </pc:spChg>
        <pc:spChg chg="add del">
          <ac:chgData name="Travis Ray" userId="a6d0f6f8-4f9d-4bfb-926f-7a5a12ad8f72" providerId="ADAL" clId="{084891E8-769C-4C25-9C3F-74C7527322A8}" dt="2023-09-13T20:46:39.767" v="1164" actId="26606"/>
          <ac:spMkLst>
            <pc:docMk/>
            <pc:sldMk cId="390322415" sldId="306"/>
            <ac:spMk id="7177" creationId="{C1F06963-6374-4B48-844F-071A9BAAAE02}"/>
          </ac:spMkLst>
        </pc:spChg>
        <pc:spChg chg="add del">
          <ac:chgData name="Travis Ray" userId="a6d0f6f8-4f9d-4bfb-926f-7a5a12ad8f72" providerId="ADAL" clId="{084891E8-769C-4C25-9C3F-74C7527322A8}" dt="2023-09-13T20:46:39.767" v="1164" actId="26606"/>
          <ac:spMkLst>
            <pc:docMk/>
            <pc:sldMk cId="390322415" sldId="306"/>
            <ac:spMk id="7183" creationId="{E3020543-B24B-4EC4-8FFC-8DD88EEA91A8}"/>
          </ac:spMkLst>
        </pc:spChg>
        <pc:spChg chg="add del">
          <ac:chgData name="Travis Ray" userId="a6d0f6f8-4f9d-4bfb-926f-7a5a12ad8f72" providerId="ADAL" clId="{084891E8-769C-4C25-9C3F-74C7527322A8}" dt="2023-09-13T20:46:43.627" v="1166" actId="26606"/>
          <ac:spMkLst>
            <pc:docMk/>
            <pc:sldMk cId="390322415" sldId="306"/>
            <ac:spMk id="7187" creationId="{687AFE0E-B37D-4531-AFE8-231C8348EAF1}"/>
          </ac:spMkLst>
        </pc:spChg>
        <pc:spChg chg="add del">
          <ac:chgData name="Travis Ray" userId="a6d0f6f8-4f9d-4bfb-926f-7a5a12ad8f72" providerId="ADAL" clId="{084891E8-769C-4C25-9C3F-74C7527322A8}" dt="2023-09-13T20:46:49.331" v="1168" actId="26606"/>
          <ac:spMkLst>
            <pc:docMk/>
            <pc:sldMk cId="390322415" sldId="306"/>
            <ac:spMk id="7189" creationId="{B6FACB3C-9069-4791-BC5C-0DB7CD19B853}"/>
          </ac:spMkLst>
        </pc:spChg>
        <pc:spChg chg="add del">
          <ac:chgData name="Travis Ray" userId="a6d0f6f8-4f9d-4bfb-926f-7a5a12ad8f72" providerId="ADAL" clId="{084891E8-769C-4C25-9C3F-74C7527322A8}" dt="2023-09-13T20:46:49.331" v="1168" actId="26606"/>
          <ac:spMkLst>
            <pc:docMk/>
            <pc:sldMk cId="390322415" sldId="306"/>
            <ac:spMk id="7190" creationId="{71F2038E-D777-4B76-81DD-DD13EE91B9DD}"/>
          </ac:spMkLst>
        </pc:spChg>
        <pc:spChg chg="add">
          <ac:chgData name="Travis Ray" userId="a6d0f6f8-4f9d-4bfb-926f-7a5a12ad8f72" providerId="ADAL" clId="{084891E8-769C-4C25-9C3F-74C7527322A8}" dt="2023-09-13T20:46:49.348" v="1169" actId="26606"/>
          <ac:spMkLst>
            <pc:docMk/>
            <pc:sldMk cId="390322415" sldId="306"/>
            <ac:spMk id="7194" creationId="{F575A102-D95D-4D6E-8F1B-49EED0AEC65C}"/>
          </ac:spMkLst>
        </pc:spChg>
        <pc:spChg chg="add">
          <ac:chgData name="Travis Ray" userId="a6d0f6f8-4f9d-4bfb-926f-7a5a12ad8f72" providerId="ADAL" clId="{084891E8-769C-4C25-9C3F-74C7527322A8}" dt="2023-09-13T20:46:49.348" v="1169" actId="26606"/>
          <ac:spMkLst>
            <pc:docMk/>
            <pc:sldMk cId="390322415" sldId="306"/>
            <ac:spMk id="7195" creationId="{158B3569-73B2-4D05-8E95-886A6EE17F1F}"/>
          </ac:spMkLst>
        </pc:spChg>
        <pc:grpChg chg="add del">
          <ac:chgData name="Travis Ray" userId="a6d0f6f8-4f9d-4bfb-926f-7a5a12ad8f72" providerId="ADAL" clId="{084891E8-769C-4C25-9C3F-74C7527322A8}" dt="2023-09-13T20:46:39.767" v="1164" actId="26606"/>
          <ac:grpSpMkLst>
            <pc:docMk/>
            <pc:sldMk cId="390322415" sldId="306"/>
            <ac:grpSpMk id="7179" creationId="{5614C7C0-FA1D-4105-8345-1DF76F9870A8}"/>
          </ac:grpSpMkLst>
        </pc:grpChg>
        <pc:grpChg chg="add del">
          <ac:chgData name="Travis Ray" userId="a6d0f6f8-4f9d-4bfb-926f-7a5a12ad8f72" providerId="ADAL" clId="{084891E8-769C-4C25-9C3F-74C7527322A8}" dt="2023-09-13T20:46:49.331" v="1168" actId="26606"/>
          <ac:grpSpMkLst>
            <pc:docMk/>
            <pc:sldMk cId="390322415" sldId="306"/>
            <ac:grpSpMk id="7191" creationId="{DD354807-230F-4402-B1B9-F733A8F1F190}"/>
          </ac:grpSpMkLst>
        </pc:grpChg>
        <pc:grpChg chg="add">
          <ac:chgData name="Travis Ray" userId="a6d0f6f8-4f9d-4bfb-926f-7a5a12ad8f72" providerId="ADAL" clId="{084891E8-769C-4C25-9C3F-74C7527322A8}" dt="2023-09-13T20:46:49.348" v="1169" actId="26606"/>
          <ac:grpSpMkLst>
            <pc:docMk/>
            <pc:sldMk cId="390322415" sldId="306"/>
            <ac:grpSpMk id="7196" creationId="{CF0FFF1F-79B6-4A13-A464-070CD6F896AF}"/>
          </ac:grpSpMkLst>
        </pc:grpChg>
        <pc:picChg chg="add mod">
          <ac:chgData name="Travis Ray" userId="a6d0f6f8-4f9d-4bfb-926f-7a5a12ad8f72" providerId="ADAL" clId="{084891E8-769C-4C25-9C3F-74C7527322A8}" dt="2023-09-14T15:13:28.973" v="1289" actId="1076"/>
          <ac:picMkLst>
            <pc:docMk/>
            <pc:sldMk cId="390322415" sldId="306"/>
            <ac:picMk id="6" creationId="{040789AA-C240-413B-53D9-FD64B2B828D3}"/>
          </ac:picMkLst>
        </pc:picChg>
        <pc:picChg chg="add del mod">
          <ac:chgData name="Travis Ray" userId="a6d0f6f8-4f9d-4bfb-926f-7a5a12ad8f72" providerId="ADAL" clId="{084891E8-769C-4C25-9C3F-74C7527322A8}" dt="2023-09-14T15:08:29.920" v="1285" actId="478"/>
          <ac:picMkLst>
            <pc:docMk/>
            <pc:sldMk cId="390322415" sldId="306"/>
            <ac:picMk id="7170" creationId="{D53BAFB2-9963-3018-7A3A-DD9B08BCD689}"/>
          </ac:picMkLst>
        </pc:picChg>
        <pc:cxnChg chg="add">
          <ac:chgData name="Travis Ray" userId="a6d0f6f8-4f9d-4bfb-926f-7a5a12ad8f72" providerId="ADAL" clId="{084891E8-769C-4C25-9C3F-74C7527322A8}" dt="2023-09-13T20:46:49.348" v="1169" actId="26606"/>
          <ac:cxnSpMkLst>
            <pc:docMk/>
            <pc:sldMk cId="390322415" sldId="306"/>
            <ac:cxnSpMk id="7184" creationId="{56020367-4FD5-4596-8E10-C5F095CD8DBF}"/>
          </ac:cxnSpMkLst>
        </pc:cxnChg>
        <pc:cxnChg chg="add del">
          <ac:chgData name="Travis Ray" userId="a6d0f6f8-4f9d-4bfb-926f-7a5a12ad8f72" providerId="ADAL" clId="{084891E8-769C-4C25-9C3F-74C7527322A8}" dt="2023-09-13T20:46:39.767" v="1164" actId="26606"/>
          <ac:cxnSpMkLst>
            <pc:docMk/>
            <pc:sldMk cId="390322415" sldId="306"/>
            <ac:cxnSpMk id="7185" creationId="{C49DA8F6-BCC1-4447-B54C-57856834B94B}"/>
          </ac:cxnSpMkLst>
        </pc:cxnChg>
      </pc:sldChg>
      <pc:sldChg chg="addSp delSp add mod setBg delDesignElem">
        <pc:chgData name="Travis Ray" userId="a6d0f6f8-4f9d-4bfb-926f-7a5a12ad8f72" providerId="ADAL" clId="{084891E8-769C-4C25-9C3F-74C7527322A8}" dt="2023-09-14T15:08:20.159" v="1267" actId="26606"/>
        <pc:sldMkLst>
          <pc:docMk/>
          <pc:sldMk cId="950606528" sldId="307"/>
        </pc:sldMkLst>
        <pc:spChg chg="add">
          <ac:chgData name="Travis Ray" userId="a6d0f6f8-4f9d-4bfb-926f-7a5a12ad8f72" providerId="ADAL" clId="{084891E8-769C-4C25-9C3F-74C7527322A8}" dt="2023-09-14T15:08:20.159" v="1267" actId="26606"/>
          <ac:spMkLst>
            <pc:docMk/>
            <pc:sldMk cId="950606528" sldId="307"/>
            <ac:spMk id="7175" creationId="{F575A102-D95D-4D6E-8F1B-49EED0AEC65C}"/>
          </ac:spMkLst>
        </pc:spChg>
        <pc:spChg chg="add">
          <ac:chgData name="Travis Ray" userId="a6d0f6f8-4f9d-4bfb-926f-7a5a12ad8f72" providerId="ADAL" clId="{084891E8-769C-4C25-9C3F-74C7527322A8}" dt="2023-09-14T15:08:20.159" v="1267" actId="26606"/>
          <ac:spMkLst>
            <pc:docMk/>
            <pc:sldMk cId="950606528" sldId="307"/>
            <ac:spMk id="7177" creationId="{158B3569-73B2-4D05-8E95-886A6EE17F1F}"/>
          </ac:spMkLst>
        </pc:spChg>
        <pc:spChg chg="del">
          <ac:chgData name="Travis Ray" userId="a6d0f6f8-4f9d-4bfb-926f-7a5a12ad8f72" providerId="ADAL" clId="{084891E8-769C-4C25-9C3F-74C7527322A8}" dt="2023-09-14T15:08:17.919" v="1266"/>
          <ac:spMkLst>
            <pc:docMk/>
            <pc:sldMk cId="950606528" sldId="307"/>
            <ac:spMk id="7194" creationId="{F575A102-D95D-4D6E-8F1B-49EED0AEC65C}"/>
          </ac:spMkLst>
        </pc:spChg>
        <pc:spChg chg="del">
          <ac:chgData name="Travis Ray" userId="a6d0f6f8-4f9d-4bfb-926f-7a5a12ad8f72" providerId="ADAL" clId="{084891E8-769C-4C25-9C3F-74C7527322A8}" dt="2023-09-14T15:08:17.919" v="1266"/>
          <ac:spMkLst>
            <pc:docMk/>
            <pc:sldMk cId="950606528" sldId="307"/>
            <ac:spMk id="7195" creationId="{158B3569-73B2-4D05-8E95-886A6EE17F1F}"/>
          </ac:spMkLst>
        </pc:spChg>
        <pc:grpChg chg="add">
          <ac:chgData name="Travis Ray" userId="a6d0f6f8-4f9d-4bfb-926f-7a5a12ad8f72" providerId="ADAL" clId="{084891E8-769C-4C25-9C3F-74C7527322A8}" dt="2023-09-14T15:08:20.159" v="1267" actId="26606"/>
          <ac:grpSpMkLst>
            <pc:docMk/>
            <pc:sldMk cId="950606528" sldId="307"/>
            <ac:grpSpMk id="7179" creationId="{CF0FFF1F-79B6-4A13-A464-070CD6F896AF}"/>
          </ac:grpSpMkLst>
        </pc:grpChg>
        <pc:grpChg chg="del">
          <ac:chgData name="Travis Ray" userId="a6d0f6f8-4f9d-4bfb-926f-7a5a12ad8f72" providerId="ADAL" clId="{084891E8-769C-4C25-9C3F-74C7527322A8}" dt="2023-09-14T15:08:17.919" v="1266"/>
          <ac:grpSpMkLst>
            <pc:docMk/>
            <pc:sldMk cId="950606528" sldId="307"/>
            <ac:grpSpMk id="7196" creationId="{CF0FFF1F-79B6-4A13-A464-070CD6F896AF}"/>
          </ac:grpSpMkLst>
        </pc:grpChg>
        <pc:cxnChg chg="add">
          <ac:chgData name="Travis Ray" userId="a6d0f6f8-4f9d-4bfb-926f-7a5a12ad8f72" providerId="ADAL" clId="{084891E8-769C-4C25-9C3F-74C7527322A8}" dt="2023-09-14T15:08:20.159" v="1267" actId="26606"/>
          <ac:cxnSpMkLst>
            <pc:docMk/>
            <pc:sldMk cId="950606528" sldId="307"/>
            <ac:cxnSpMk id="7172" creationId="{56020367-4FD5-4596-8E10-C5F095CD8DBF}"/>
          </ac:cxnSpMkLst>
        </pc:cxnChg>
        <pc:cxnChg chg="del">
          <ac:chgData name="Travis Ray" userId="a6d0f6f8-4f9d-4bfb-926f-7a5a12ad8f72" providerId="ADAL" clId="{084891E8-769C-4C25-9C3F-74C7527322A8}" dt="2023-09-14T15:08:17.919" v="1266"/>
          <ac:cxnSpMkLst>
            <pc:docMk/>
            <pc:sldMk cId="950606528" sldId="307"/>
            <ac:cxnSpMk id="7184" creationId="{56020367-4FD5-4596-8E10-C5F095CD8DBF}"/>
          </ac:cxnSpMkLst>
        </pc:cxnChg>
      </pc:sldChg>
      <pc:sldChg chg="addSp delSp add del setBg delDesignElem">
        <pc:chgData name="Travis Ray" userId="a6d0f6f8-4f9d-4bfb-926f-7a5a12ad8f72" providerId="ADAL" clId="{084891E8-769C-4C25-9C3F-74C7527322A8}" dt="2023-09-14T15:04:08.587" v="1191"/>
        <pc:sldMkLst>
          <pc:docMk/>
          <pc:sldMk cId="1426504163" sldId="307"/>
        </pc:sldMkLst>
        <pc:spChg chg="add del">
          <ac:chgData name="Travis Ray" userId="a6d0f6f8-4f9d-4bfb-926f-7a5a12ad8f72" providerId="ADAL" clId="{084891E8-769C-4C25-9C3F-74C7527322A8}" dt="2023-09-14T15:04:08.587" v="1191"/>
          <ac:spMkLst>
            <pc:docMk/>
            <pc:sldMk cId="1426504163" sldId="307"/>
            <ac:spMk id="5127" creationId="{F575A102-D95D-4D6E-8F1B-49EED0AEC65C}"/>
          </ac:spMkLst>
        </pc:spChg>
        <pc:spChg chg="add del">
          <ac:chgData name="Travis Ray" userId="a6d0f6f8-4f9d-4bfb-926f-7a5a12ad8f72" providerId="ADAL" clId="{084891E8-769C-4C25-9C3F-74C7527322A8}" dt="2023-09-14T15:04:08.587" v="1191"/>
          <ac:spMkLst>
            <pc:docMk/>
            <pc:sldMk cId="1426504163" sldId="307"/>
            <ac:spMk id="5129" creationId="{158B3569-73B2-4D05-8E95-886A6EE17F1F}"/>
          </ac:spMkLst>
        </pc:spChg>
        <pc:grpChg chg="add del">
          <ac:chgData name="Travis Ray" userId="a6d0f6f8-4f9d-4bfb-926f-7a5a12ad8f72" providerId="ADAL" clId="{084891E8-769C-4C25-9C3F-74C7527322A8}" dt="2023-09-14T15:04:08.587" v="1191"/>
          <ac:grpSpMkLst>
            <pc:docMk/>
            <pc:sldMk cId="1426504163" sldId="307"/>
            <ac:grpSpMk id="5131" creationId="{CF0FFF1F-79B6-4A13-A464-070CD6F896AF}"/>
          </ac:grpSpMkLst>
        </pc:grpChg>
        <pc:cxnChg chg="add del">
          <ac:chgData name="Travis Ray" userId="a6d0f6f8-4f9d-4bfb-926f-7a5a12ad8f72" providerId="ADAL" clId="{084891E8-769C-4C25-9C3F-74C7527322A8}" dt="2023-09-14T15:04:08.587" v="1191"/>
          <ac:cxnSpMkLst>
            <pc:docMk/>
            <pc:sldMk cId="1426504163" sldId="307"/>
            <ac:cxnSpMk id="5136" creationId="{56020367-4FD5-4596-8E10-C5F095CD8DBF}"/>
          </ac:cxnSpMkLst>
        </pc:cxnChg>
      </pc:sldChg>
      <pc:sldChg chg="addSp delSp modSp new del mod setBg">
        <pc:chgData name="Travis Ray" userId="a6d0f6f8-4f9d-4bfb-926f-7a5a12ad8f72" providerId="ADAL" clId="{084891E8-769C-4C25-9C3F-74C7527322A8}" dt="2023-09-14T15:06:20.052" v="1243" actId="47"/>
        <pc:sldMkLst>
          <pc:docMk/>
          <pc:sldMk cId="2899446592" sldId="307"/>
        </pc:sldMkLst>
        <pc:spChg chg="mod ord">
          <ac:chgData name="Travis Ray" userId="a6d0f6f8-4f9d-4bfb-926f-7a5a12ad8f72" providerId="ADAL" clId="{084891E8-769C-4C25-9C3F-74C7527322A8}" dt="2023-09-14T15:05:41.355" v="1220" actId="26606"/>
          <ac:spMkLst>
            <pc:docMk/>
            <pc:sldMk cId="2899446592" sldId="307"/>
            <ac:spMk id="2" creationId="{2F0DD5FE-622E-B054-FD62-A3C0221FC514}"/>
          </ac:spMkLst>
        </pc:spChg>
        <pc:spChg chg="del">
          <ac:chgData name="Travis Ray" userId="a6d0f6f8-4f9d-4bfb-926f-7a5a12ad8f72" providerId="ADAL" clId="{084891E8-769C-4C25-9C3F-74C7527322A8}" dt="2023-09-14T15:05:12.789" v="1213"/>
          <ac:spMkLst>
            <pc:docMk/>
            <pc:sldMk cId="2899446592" sldId="307"/>
            <ac:spMk id="3" creationId="{2252A904-A8D7-10BE-B1F6-ED57C69784E4}"/>
          </ac:spMkLst>
        </pc:spChg>
        <pc:spChg chg="add del">
          <ac:chgData name="Travis Ray" userId="a6d0f6f8-4f9d-4bfb-926f-7a5a12ad8f72" providerId="ADAL" clId="{084891E8-769C-4C25-9C3F-74C7527322A8}" dt="2023-09-14T15:05:41.355" v="1220" actId="26606"/>
          <ac:spMkLst>
            <pc:docMk/>
            <pc:sldMk cId="2899446592" sldId="307"/>
            <ac:spMk id="13" creationId="{42A4FD32-B314-248C-EF0C-CB918DB7897C}"/>
          </ac:spMkLst>
        </pc:spChg>
        <pc:spChg chg="add del">
          <ac:chgData name="Travis Ray" userId="a6d0f6f8-4f9d-4bfb-926f-7a5a12ad8f72" providerId="ADAL" clId="{084891E8-769C-4C25-9C3F-74C7527322A8}" dt="2023-09-14T15:05:36.699" v="1218" actId="26606"/>
          <ac:spMkLst>
            <pc:docMk/>
            <pc:sldMk cId="2899446592" sldId="307"/>
            <ac:spMk id="14" creationId="{1707FC24-6981-43D9-B525-C7832BA22463}"/>
          </ac:spMkLst>
        </pc:spChg>
        <pc:spChg chg="add del">
          <ac:chgData name="Travis Ray" userId="a6d0f6f8-4f9d-4bfb-926f-7a5a12ad8f72" providerId="ADAL" clId="{084891E8-769C-4C25-9C3F-74C7527322A8}" dt="2023-09-14T15:05:41.355" v="1220" actId="26606"/>
          <ac:spMkLst>
            <pc:docMk/>
            <pc:sldMk cId="2899446592" sldId="307"/>
            <ac:spMk id="16" creationId="{114C78B5-EC6B-4A39-8860-705100867457}"/>
          </ac:spMkLst>
        </pc:spChg>
        <pc:grpChg chg="add del">
          <ac:chgData name="Travis Ray" userId="a6d0f6f8-4f9d-4bfb-926f-7a5a12ad8f72" providerId="ADAL" clId="{084891E8-769C-4C25-9C3F-74C7527322A8}" dt="2023-09-14T15:05:41.355" v="1220" actId="26606"/>
          <ac:grpSpMkLst>
            <pc:docMk/>
            <pc:sldMk cId="2899446592" sldId="307"/>
            <ac:grpSpMk id="18" creationId="{A50943B0-FDF7-4C2C-B784-9208C945A8C3}"/>
          </ac:grpSpMkLst>
        </pc:grpChg>
        <pc:picChg chg="add mod ord">
          <ac:chgData name="Travis Ray" userId="a6d0f6f8-4f9d-4bfb-926f-7a5a12ad8f72" providerId="ADAL" clId="{084891E8-769C-4C25-9C3F-74C7527322A8}" dt="2023-09-14T15:05:41.689" v="1221" actId="1076"/>
          <ac:picMkLst>
            <pc:docMk/>
            <pc:sldMk cId="2899446592" sldId="307"/>
            <ac:picMk id="5" creationId="{207A5F46-79B4-750A-63E2-BADD4EC0F650}"/>
          </ac:picMkLst>
        </pc:picChg>
        <pc:picChg chg="add mod">
          <ac:chgData name="Travis Ray" userId="a6d0f6f8-4f9d-4bfb-926f-7a5a12ad8f72" providerId="ADAL" clId="{084891E8-769C-4C25-9C3F-74C7527322A8}" dt="2023-09-14T15:05:41.949" v="1222" actId="1076"/>
          <ac:picMkLst>
            <pc:docMk/>
            <pc:sldMk cId="2899446592" sldId="307"/>
            <ac:picMk id="7" creationId="{64E22A4C-C55E-F161-1C94-EB19429A53BE}"/>
          </ac:picMkLst>
        </pc:picChg>
        <pc:picChg chg="add mod">
          <ac:chgData name="Travis Ray" userId="a6d0f6f8-4f9d-4bfb-926f-7a5a12ad8f72" providerId="ADAL" clId="{084891E8-769C-4C25-9C3F-74C7527322A8}" dt="2023-09-14T15:05:42.910" v="1223" actId="1076"/>
          <ac:picMkLst>
            <pc:docMk/>
            <pc:sldMk cId="2899446592" sldId="307"/>
            <ac:picMk id="9" creationId="{D3898254-B2C7-1CC0-4CE6-A862F9767201}"/>
          </ac:picMkLst>
        </pc:picChg>
      </pc:sldChg>
      <pc:sldChg chg="addSp delSp modSp add del setBg delDesignElem">
        <pc:chgData name="Travis Ray" userId="a6d0f6f8-4f9d-4bfb-926f-7a5a12ad8f72" providerId="ADAL" clId="{084891E8-769C-4C25-9C3F-74C7527322A8}" dt="2023-09-14T15:06:18.853" v="1242" actId="47"/>
        <pc:sldMkLst>
          <pc:docMk/>
          <pc:sldMk cId="2750211166" sldId="308"/>
        </pc:sldMkLst>
        <pc:spChg chg="add del mod">
          <ac:chgData name="Travis Ray" userId="a6d0f6f8-4f9d-4bfb-926f-7a5a12ad8f72" providerId="ADAL" clId="{084891E8-769C-4C25-9C3F-74C7527322A8}" dt="2023-09-14T15:06:02.173" v="1229"/>
          <ac:spMkLst>
            <pc:docMk/>
            <pc:sldMk cId="2750211166" sldId="308"/>
            <ac:spMk id="3" creationId="{7E5F480A-1F39-DC05-DB6E-55BA37BC71D8}"/>
          </ac:spMkLst>
        </pc:spChg>
        <pc:spChg chg="add del mod">
          <ac:chgData name="Travis Ray" userId="a6d0f6f8-4f9d-4bfb-926f-7a5a12ad8f72" providerId="ADAL" clId="{084891E8-769C-4C25-9C3F-74C7527322A8}" dt="2023-09-14T15:05:59.959" v="1228"/>
          <ac:spMkLst>
            <pc:docMk/>
            <pc:sldMk cId="2750211166" sldId="308"/>
            <ac:spMk id="4" creationId="{DD9ECF08-70EB-F963-61BD-ED08F65CE2EF}"/>
          </ac:spMkLst>
        </pc:spChg>
        <pc:spChg chg="del">
          <ac:chgData name="Travis Ray" userId="a6d0f6f8-4f9d-4bfb-926f-7a5a12ad8f72" providerId="ADAL" clId="{084891E8-769C-4C25-9C3F-74C7527322A8}" dt="2023-09-14T15:05:49.132" v="1225"/>
          <ac:spMkLst>
            <pc:docMk/>
            <pc:sldMk cId="2750211166" sldId="308"/>
            <ac:spMk id="5127" creationId="{F575A102-D95D-4D6E-8F1B-49EED0AEC65C}"/>
          </ac:spMkLst>
        </pc:spChg>
        <pc:spChg chg="del">
          <ac:chgData name="Travis Ray" userId="a6d0f6f8-4f9d-4bfb-926f-7a5a12ad8f72" providerId="ADAL" clId="{084891E8-769C-4C25-9C3F-74C7527322A8}" dt="2023-09-14T15:05:49.132" v="1225"/>
          <ac:spMkLst>
            <pc:docMk/>
            <pc:sldMk cId="2750211166" sldId="308"/>
            <ac:spMk id="5129" creationId="{158B3569-73B2-4D05-8E95-886A6EE17F1F}"/>
          </ac:spMkLst>
        </pc:spChg>
        <pc:grpChg chg="del">
          <ac:chgData name="Travis Ray" userId="a6d0f6f8-4f9d-4bfb-926f-7a5a12ad8f72" providerId="ADAL" clId="{084891E8-769C-4C25-9C3F-74C7527322A8}" dt="2023-09-14T15:05:49.132" v="1225"/>
          <ac:grpSpMkLst>
            <pc:docMk/>
            <pc:sldMk cId="2750211166" sldId="308"/>
            <ac:grpSpMk id="5131" creationId="{CF0FFF1F-79B6-4A13-A464-070CD6F896AF}"/>
          </ac:grpSpMkLst>
        </pc:grpChg>
        <pc:cxnChg chg="del">
          <ac:chgData name="Travis Ray" userId="a6d0f6f8-4f9d-4bfb-926f-7a5a12ad8f72" providerId="ADAL" clId="{084891E8-769C-4C25-9C3F-74C7527322A8}" dt="2023-09-14T15:05:49.132" v="1225"/>
          <ac:cxnSpMkLst>
            <pc:docMk/>
            <pc:sldMk cId="2750211166" sldId="308"/>
            <ac:cxnSpMk id="5136" creationId="{56020367-4FD5-4596-8E10-C5F095CD8DBF}"/>
          </ac:cxnSpMkLst>
        </pc:cxnChg>
      </pc:sldChg>
      <pc:sldChg chg="addSp delSp modSp new mod">
        <pc:chgData name="Travis Ray" userId="a6d0f6f8-4f9d-4bfb-926f-7a5a12ad8f72" providerId="ADAL" clId="{084891E8-769C-4C25-9C3F-74C7527322A8}" dt="2023-09-18T14:01:03.287" v="1296" actId="1076"/>
        <pc:sldMkLst>
          <pc:docMk/>
          <pc:sldMk cId="3582062482" sldId="308"/>
        </pc:sldMkLst>
        <pc:spChg chg="del">
          <ac:chgData name="Travis Ray" userId="a6d0f6f8-4f9d-4bfb-926f-7a5a12ad8f72" providerId="ADAL" clId="{084891E8-769C-4C25-9C3F-74C7527322A8}" dt="2023-09-18T14:00:51.520" v="1293" actId="931"/>
          <ac:spMkLst>
            <pc:docMk/>
            <pc:sldMk cId="3582062482" sldId="308"/>
            <ac:spMk id="3" creationId="{EC8F26FD-B93B-0A23-43AC-9B3A6B39C3AE}"/>
          </ac:spMkLst>
        </pc:spChg>
        <pc:picChg chg="add mod">
          <ac:chgData name="Travis Ray" userId="a6d0f6f8-4f9d-4bfb-926f-7a5a12ad8f72" providerId="ADAL" clId="{084891E8-769C-4C25-9C3F-74C7527322A8}" dt="2023-09-18T14:01:03.287" v="1296" actId="1076"/>
          <ac:picMkLst>
            <pc:docMk/>
            <pc:sldMk cId="3582062482" sldId="308"/>
            <ac:picMk id="5" creationId="{97D76A26-7398-7907-8E99-062FFD1B0549}"/>
          </ac:picMkLst>
        </pc:picChg>
      </pc:sldChg>
      <pc:sldChg chg="addSp delSp modSp new mod setBg">
        <pc:chgData name="Travis Ray" userId="a6d0f6f8-4f9d-4bfb-926f-7a5a12ad8f72" providerId="ADAL" clId="{084891E8-769C-4C25-9C3F-74C7527322A8}" dt="2023-09-18T14:02:20.108" v="1308" actId="26606"/>
        <pc:sldMkLst>
          <pc:docMk/>
          <pc:sldMk cId="3786653719" sldId="309"/>
        </pc:sldMkLst>
        <pc:spChg chg="mod">
          <ac:chgData name="Travis Ray" userId="a6d0f6f8-4f9d-4bfb-926f-7a5a12ad8f72" providerId="ADAL" clId="{084891E8-769C-4C25-9C3F-74C7527322A8}" dt="2023-09-18T14:02:20.108" v="1308" actId="26606"/>
          <ac:spMkLst>
            <pc:docMk/>
            <pc:sldMk cId="3786653719" sldId="309"/>
            <ac:spMk id="2" creationId="{FD7CEB89-D7D7-3DB1-CD4E-687751DA56B6}"/>
          </ac:spMkLst>
        </pc:spChg>
        <pc:spChg chg="del">
          <ac:chgData name="Travis Ray" userId="a6d0f6f8-4f9d-4bfb-926f-7a5a12ad8f72" providerId="ADAL" clId="{084891E8-769C-4C25-9C3F-74C7527322A8}" dt="2023-09-18T14:02:20.108" v="1308" actId="26606"/>
          <ac:spMkLst>
            <pc:docMk/>
            <pc:sldMk cId="3786653719" sldId="309"/>
            <ac:spMk id="3" creationId="{E5A062D3-BF40-DA9C-96B0-E268106C1BF7}"/>
          </ac:spMkLst>
        </pc:spChg>
        <pc:spChg chg="add">
          <ac:chgData name="Travis Ray" userId="a6d0f6f8-4f9d-4bfb-926f-7a5a12ad8f72" providerId="ADAL" clId="{084891E8-769C-4C25-9C3F-74C7527322A8}" dt="2023-09-18T14:02:20.108" v="1308" actId="26606"/>
          <ac:spMkLst>
            <pc:docMk/>
            <pc:sldMk cId="3786653719" sldId="309"/>
            <ac:spMk id="9" creationId="{5A59F003-E00A-43F9-91DC-CC54E3B87466}"/>
          </ac:spMkLst>
        </pc:spChg>
        <pc:spChg chg="add">
          <ac:chgData name="Travis Ray" userId="a6d0f6f8-4f9d-4bfb-926f-7a5a12ad8f72" providerId="ADAL" clId="{084891E8-769C-4C25-9C3F-74C7527322A8}" dt="2023-09-18T14:02:20.108" v="1308" actId="26606"/>
          <ac:spMkLst>
            <pc:docMk/>
            <pc:sldMk cId="3786653719" sldId="309"/>
            <ac:spMk id="11" creationId="{D74A4382-E3AD-430A-9A1F-DFA3E0E77A7D}"/>
          </ac:spMkLst>
        </pc:spChg>
        <pc:spChg chg="add">
          <ac:chgData name="Travis Ray" userId="a6d0f6f8-4f9d-4bfb-926f-7a5a12ad8f72" providerId="ADAL" clId="{084891E8-769C-4C25-9C3F-74C7527322A8}" dt="2023-09-18T14:02:20.108" v="1308" actId="26606"/>
          <ac:spMkLst>
            <pc:docMk/>
            <pc:sldMk cId="3786653719" sldId="309"/>
            <ac:spMk id="13" creationId="{79F40191-0F44-4FD1-82CC-ACB507C14BE6}"/>
          </ac:spMkLst>
        </pc:spChg>
        <pc:picChg chg="add">
          <ac:chgData name="Travis Ray" userId="a6d0f6f8-4f9d-4bfb-926f-7a5a12ad8f72" providerId="ADAL" clId="{084891E8-769C-4C25-9C3F-74C7527322A8}" dt="2023-09-18T14:02:20.108" v="1308" actId="26606"/>
          <ac:picMkLst>
            <pc:docMk/>
            <pc:sldMk cId="3786653719" sldId="309"/>
            <ac:picMk id="5" creationId="{CBD4D362-9BE1-DF58-493D-3D8C902A1FF4}"/>
          </ac:picMkLst>
        </pc:picChg>
      </pc:sldChg>
      <pc:sldChg chg="delSp add ord setBg delDesignElem">
        <pc:chgData name="Travis Ray" userId="a6d0f6f8-4f9d-4bfb-926f-7a5a12ad8f72" providerId="ADAL" clId="{084891E8-769C-4C25-9C3F-74C7527322A8}" dt="2023-09-18T14:02:26.684" v="1312"/>
        <pc:sldMkLst>
          <pc:docMk/>
          <pc:sldMk cId="2543824300" sldId="310"/>
        </pc:sldMkLst>
        <pc:spChg chg="del">
          <ac:chgData name="Travis Ray" userId="a6d0f6f8-4f9d-4bfb-926f-7a5a12ad8f72" providerId="ADAL" clId="{084891E8-769C-4C25-9C3F-74C7527322A8}" dt="2023-09-18T14:02:23.887" v="1310"/>
          <ac:spMkLst>
            <pc:docMk/>
            <pc:sldMk cId="2543824300" sldId="310"/>
            <ac:spMk id="9" creationId="{5A59F003-E00A-43F9-91DC-CC54E3B87466}"/>
          </ac:spMkLst>
        </pc:spChg>
        <pc:spChg chg="del">
          <ac:chgData name="Travis Ray" userId="a6d0f6f8-4f9d-4bfb-926f-7a5a12ad8f72" providerId="ADAL" clId="{084891E8-769C-4C25-9C3F-74C7527322A8}" dt="2023-09-18T14:02:23.887" v="1310"/>
          <ac:spMkLst>
            <pc:docMk/>
            <pc:sldMk cId="2543824300" sldId="310"/>
            <ac:spMk id="11" creationId="{D74A4382-E3AD-430A-9A1F-DFA3E0E77A7D}"/>
          </ac:spMkLst>
        </pc:spChg>
        <pc:spChg chg="del">
          <ac:chgData name="Travis Ray" userId="a6d0f6f8-4f9d-4bfb-926f-7a5a12ad8f72" providerId="ADAL" clId="{084891E8-769C-4C25-9C3F-74C7527322A8}" dt="2023-09-18T14:02:23.887" v="1310"/>
          <ac:spMkLst>
            <pc:docMk/>
            <pc:sldMk cId="2543824300" sldId="310"/>
            <ac:spMk id="13" creationId="{79F40191-0F44-4FD1-82CC-ACB507C14BE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D38A97-8E6B-4EFE-92A8-3ECBD9051CB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6C4523-59BF-4F6D-8B80-6460060789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Hardware: Physical Devices</a:t>
          </a:r>
        </a:p>
      </dgm:t>
    </dgm:pt>
    <dgm:pt modelId="{BEFF08BE-54C9-4FFF-8952-5AB7477BBCE3}" type="parTrans" cxnId="{5AC82BF3-3A94-4BD0-B91E-16B8A96E75FB}">
      <dgm:prSet/>
      <dgm:spPr/>
      <dgm:t>
        <a:bodyPr/>
        <a:lstStyle/>
        <a:p>
          <a:endParaRPr lang="en-US"/>
        </a:p>
      </dgm:t>
    </dgm:pt>
    <dgm:pt modelId="{01C4CBF9-E3BC-4DB1-98C5-81A8596E8E93}" type="sibTrans" cxnId="{5AC82BF3-3A94-4BD0-B91E-16B8A96E75FB}">
      <dgm:prSet/>
      <dgm:spPr/>
      <dgm:t>
        <a:bodyPr/>
        <a:lstStyle/>
        <a:p>
          <a:endParaRPr lang="en-US"/>
        </a:p>
      </dgm:t>
    </dgm:pt>
    <dgm:pt modelId="{F9F4F883-8416-4E37-AAB5-7B4F507F8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Potentiometers</a:t>
          </a:r>
        </a:p>
        <a:p>
          <a:pPr>
            <a:lnSpc>
              <a:spcPct val="100000"/>
            </a:lnSpc>
          </a:pPr>
          <a:r>
            <a:rPr lang="en-US" dirty="0"/>
            <a:t>Servo Motors</a:t>
          </a:r>
        </a:p>
      </dgm:t>
    </dgm:pt>
    <dgm:pt modelId="{76A13B84-C9CC-4684-9120-BB6F21551C26}" type="parTrans" cxnId="{F3EC1766-138B-4E81-9911-E7F19563B006}">
      <dgm:prSet/>
      <dgm:spPr/>
      <dgm:t>
        <a:bodyPr/>
        <a:lstStyle/>
        <a:p>
          <a:endParaRPr lang="en-US"/>
        </a:p>
      </dgm:t>
    </dgm:pt>
    <dgm:pt modelId="{6223FAE9-E718-49DA-82A7-951592A7490D}" type="sibTrans" cxnId="{F3EC1766-138B-4E81-9911-E7F19563B006}">
      <dgm:prSet/>
      <dgm:spPr/>
      <dgm:t>
        <a:bodyPr/>
        <a:lstStyle/>
        <a:p>
          <a:endParaRPr lang="en-US"/>
        </a:p>
      </dgm:t>
    </dgm:pt>
    <dgm:pt modelId="{5212E560-4C8E-48C9-AD3F-1B79D8D19B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Software: Digital Tools</a:t>
          </a:r>
        </a:p>
      </dgm:t>
    </dgm:pt>
    <dgm:pt modelId="{504F1CFB-4E86-4A25-B788-91823037D3EA}" type="parTrans" cxnId="{E0E2C6E9-E30E-4FBA-A7D6-C4FD73C4B41F}">
      <dgm:prSet/>
      <dgm:spPr/>
      <dgm:t>
        <a:bodyPr/>
        <a:lstStyle/>
        <a:p>
          <a:endParaRPr lang="en-US"/>
        </a:p>
      </dgm:t>
    </dgm:pt>
    <dgm:pt modelId="{8A9160DD-1425-4123-A275-745946B99796}" type="sibTrans" cxnId="{E0E2C6E9-E30E-4FBA-A7D6-C4FD73C4B41F}">
      <dgm:prSet/>
      <dgm:spPr/>
      <dgm:t>
        <a:bodyPr/>
        <a:lstStyle/>
        <a:p>
          <a:endParaRPr lang="en-US"/>
        </a:p>
      </dgm:t>
    </dgm:pt>
    <dgm:pt modelId="{47D11117-B163-46D9-9977-DE4BD61FB3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Variables</a:t>
          </a:r>
        </a:p>
        <a:p>
          <a:pPr>
            <a:lnSpc>
              <a:spcPct val="100000"/>
            </a:lnSpc>
          </a:pPr>
          <a:r>
            <a:rPr lang="en-US" dirty="0"/>
            <a:t>Serial Monitor</a:t>
          </a:r>
        </a:p>
        <a:p>
          <a:pPr>
            <a:lnSpc>
              <a:spcPct val="100000"/>
            </a:lnSpc>
          </a:pPr>
          <a:r>
            <a:rPr lang="en-US" dirty="0"/>
            <a:t>Analog Inputs</a:t>
          </a:r>
        </a:p>
        <a:p>
          <a:pPr>
            <a:lnSpc>
              <a:spcPct val="100000"/>
            </a:lnSpc>
          </a:pPr>
          <a:r>
            <a:rPr lang="en-US" dirty="0"/>
            <a:t>PWM Outputs</a:t>
          </a:r>
        </a:p>
      </dgm:t>
    </dgm:pt>
    <dgm:pt modelId="{62170EA6-4643-4B91-856B-AAF9D138AF55}" type="parTrans" cxnId="{3F2F73AD-E21A-4A90-9973-A44D9A853C91}">
      <dgm:prSet/>
      <dgm:spPr/>
      <dgm:t>
        <a:bodyPr/>
        <a:lstStyle/>
        <a:p>
          <a:endParaRPr lang="en-US"/>
        </a:p>
      </dgm:t>
    </dgm:pt>
    <dgm:pt modelId="{7C4D2FBB-C10F-4E64-8CC2-EBE1C2F5DE85}" type="sibTrans" cxnId="{3F2F73AD-E21A-4A90-9973-A44D9A853C91}">
      <dgm:prSet/>
      <dgm:spPr/>
      <dgm:t>
        <a:bodyPr/>
        <a:lstStyle/>
        <a:p>
          <a:endParaRPr lang="en-US"/>
        </a:p>
      </dgm:t>
    </dgm:pt>
    <dgm:pt modelId="{D1339B73-3E46-4E56-BC8E-28FC8E93D1F0}" type="pres">
      <dgm:prSet presAssocID="{50D38A97-8E6B-4EFE-92A8-3ECBD9051CB6}" presName="root" presStyleCnt="0">
        <dgm:presLayoutVars>
          <dgm:dir/>
          <dgm:resizeHandles val="exact"/>
        </dgm:presLayoutVars>
      </dgm:prSet>
      <dgm:spPr/>
    </dgm:pt>
    <dgm:pt modelId="{60ADDB35-E1FD-4DC4-B794-FF24C92F60BD}" type="pres">
      <dgm:prSet presAssocID="{D36C4523-59BF-4F6D-8B80-646006078970}" presName="compNode" presStyleCnt="0"/>
      <dgm:spPr/>
    </dgm:pt>
    <dgm:pt modelId="{274EE57A-14AB-4ACA-8D00-A927633496B4}" type="pres">
      <dgm:prSet presAssocID="{D36C4523-59BF-4F6D-8B80-6460060789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12EAFF32-8DE7-4E2D-B0C7-4D1DBD17CEA1}" type="pres">
      <dgm:prSet presAssocID="{D36C4523-59BF-4F6D-8B80-646006078970}" presName="iconSpace" presStyleCnt="0"/>
      <dgm:spPr/>
    </dgm:pt>
    <dgm:pt modelId="{7A2F8A10-FF2E-4830-A788-ED94D05F96FF}" type="pres">
      <dgm:prSet presAssocID="{D36C4523-59BF-4F6D-8B80-646006078970}" presName="parTx" presStyleLbl="revTx" presStyleIdx="0" presStyleCnt="4">
        <dgm:presLayoutVars>
          <dgm:chMax val="0"/>
          <dgm:chPref val="0"/>
        </dgm:presLayoutVars>
      </dgm:prSet>
      <dgm:spPr/>
    </dgm:pt>
    <dgm:pt modelId="{2A6A74A6-1212-4031-8A6C-23DE3D52B976}" type="pres">
      <dgm:prSet presAssocID="{D36C4523-59BF-4F6D-8B80-646006078970}" presName="txSpace" presStyleCnt="0"/>
      <dgm:spPr/>
    </dgm:pt>
    <dgm:pt modelId="{CB9D1D82-C8AE-4A0F-809C-3C2078EAD2F0}" type="pres">
      <dgm:prSet presAssocID="{D36C4523-59BF-4F6D-8B80-646006078970}" presName="desTx" presStyleLbl="revTx" presStyleIdx="1" presStyleCnt="4">
        <dgm:presLayoutVars/>
      </dgm:prSet>
      <dgm:spPr/>
    </dgm:pt>
    <dgm:pt modelId="{41EEFE00-A054-4FD5-B0DE-791BEFDA3BEB}" type="pres">
      <dgm:prSet presAssocID="{01C4CBF9-E3BC-4DB1-98C5-81A8596E8E93}" presName="sibTrans" presStyleCnt="0"/>
      <dgm:spPr/>
    </dgm:pt>
    <dgm:pt modelId="{E7A4102E-F192-4007-AF6F-DF55A4498B45}" type="pres">
      <dgm:prSet presAssocID="{5212E560-4C8E-48C9-AD3F-1B79D8D19BED}" presName="compNode" presStyleCnt="0"/>
      <dgm:spPr/>
    </dgm:pt>
    <dgm:pt modelId="{CF24F494-6EB3-4D33-97FD-E0D5B8F0E3B4}" type="pres">
      <dgm:prSet presAssocID="{5212E560-4C8E-48C9-AD3F-1B79D8D19B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B8C46A9-9550-4CF5-8503-79DE0E24E6B3}" type="pres">
      <dgm:prSet presAssocID="{5212E560-4C8E-48C9-AD3F-1B79D8D19BED}" presName="iconSpace" presStyleCnt="0"/>
      <dgm:spPr/>
    </dgm:pt>
    <dgm:pt modelId="{9B46DB24-232D-4945-A02F-80620A63A1BA}" type="pres">
      <dgm:prSet presAssocID="{5212E560-4C8E-48C9-AD3F-1B79D8D19BED}" presName="parTx" presStyleLbl="revTx" presStyleIdx="2" presStyleCnt="4">
        <dgm:presLayoutVars>
          <dgm:chMax val="0"/>
          <dgm:chPref val="0"/>
        </dgm:presLayoutVars>
      </dgm:prSet>
      <dgm:spPr/>
    </dgm:pt>
    <dgm:pt modelId="{74487469-46AB-4002-8C42-43DE4C344083}" type="pres">
      <dgm:prSet presAssocID="{5212E560-4C8E-48C9-AD3F-1B79D8D19BED}" presName="txSpace" presStyleCnt="0"/>
      <dgm:spPr/>
    </dgm:pt>
    <dgm:pt modelId="{EEC80FEE-A09D-4F9D-9136-E1805B08F061}" type="pres">
      <dgm:prSet presAssocID="{5212E560-4C8E-48C9-AD3F-1B79D8D19BED}" presName="desTx" presStyleLbl="revTx" presStyleIdx="3" presStyleCnt="4">
        <dgm:presLayoutVars/>
      </dgm:prSet>
      <dgm:spPr/>
    </dgm:pt>
  </dgm:ptLst>
  <dgm:cxnLst>
    <dgm:cxn modelId="{5536340A-0B00-41CA-ABA8-47F393934D0F}" type="presOf" srcId="{F9F4F883-8416-4E37-AAB5-7B4F507F8BF2}" destId="{CB9D1D82-C8AE-4A0F-809C-3C2078EAD2F0}" srcOrd="0" destOrd="0" presId="urn:microsoft.com/office/officeart/2018/5/layout/CenteredIconLabelDescriptionList"/>
    <dgm:cxn modelId="{F3EC1766-138B-4E81-9911-E7F19563B006}" srcId="{D36C4523-59BF-4F6D-8B80-646006078970}" destId="{F9F4F883-8416-4E37-AAB5-7B4F507F8BF2}" srcOrd="0" destOrd="0" parTransId="{76A13B84-C9CC-4684-9120-BB6F21551C26}" sibTransId="{6223FAE9-E718-49DA-82A7-951592A7490D}"/>
    <dgm:cxn modelId="{0AB14A4E-3CDE-4357-8B36-D634CB333761}" type="presOf" srcId="{5212E560-4C8E-48C9-AD3F-1B79D8D19BED}" destId="{9B46DB24-232D-4945-A02F-80620A63A1BA}" srcOrd="0" destOrd="0" presId="urn:microsoft.com/office/officeart/2018/5/layout/CenteredIconLabelDescriptionList"/>
    <dgm:cxn modelId="{6A97AB50-CDE5-4EA6-86B0-BD89DB134B40}" type="presOf" srcId="{47D11117-B163-46D9-9977-DE4BD61FB3FD}" destId="{EEC80FEE-A09D-4F9D-9136-E1805B08F061}" srcOrd="0" destOrd="0" presId="urn:microsoft.com/office/officeart/2018/5/layout/CenteredIconLabelDescriptionList"/>
    <dgm:cxn modelId="{3F2F73AD-E21A-4A90-9973-A44D9A853C91}" srcId="{5212E560-4C8E-48C9-AD3F-1B79D8D19BED}" destId="{47D11117-B163-46D9-9977-DE4BD61FB3FD}" srcOrd="0" destOrd="0" parTransId="{62170EA6-4643-4B91-856B-AAF9D138AF55}" sibTransId="{7C4D2FBB-C10F-4E64-8CC2-EBE1C2F5DE85}"/>
    <dgm:cxn modelId="{95A018C6-3E4E-404E-9B00-22A71AF4B950}" type="presOf" srcId="{50D38A97-8E6B-4EFE-92A8-3ECBD9051CB6}" destId="{D1339B73-3E46-4E56-BC8E-28FC8E93D1F0}" srcOrd="0" destOrd="0" presId="urn:microsoft.com/office/officeart/2018/5/layout/CenteredIconLabelDescriptionList"/>
    <dgm:cxn modelId="{E0E2C6E9-E30E-4FBA-A7D6-C4FD73C4B41F}" srcId="{50D38A97-8E6B-4EFE-92A8-3ECBD9051CB6}" destId="{5212E560-4C8E-48C9-AD3F-1B79D8D19BED}" srcOrd="1" destOrd="0" parTransId="{504F1CFB-4E86-4A25-B788-91823037D3EA}" sibTransId="{8A9160DD-1425-4123-A275-745946B99796}"/>
    <dgm:cxn modelId="{5AC82BF3-3A94-4BD0-B91E-16B8A96E75FB}" srcId="{50D38A97-8E6B-4EFE-92A8-3ECBD9051CB6}" destId="{D36C4523-59BF-4F6D-8B80-646006078970}" srcOrd="0" destOrd="0" parTransId="{BEFF08BE-54C9-4FFF-8952-5AB7477BBCE3}" sibTransId="{01C4CBF9-E3BC-4DB1-98C5-81A8596E8E93}"/>
    <dgm:cxn modelId="{C880CFF5-1C8A-4349-BC27-44FD7D71A66A}" type="presOf" srcId="{D36C4523-59BF-4F6D-8B80-646006078970}" destId="{7A2F8A10-FF2E-4830-A788-ED94D05F96FF}" srcOrd="0" destOrd="0" presId="urn:microsoft.com/office/officeart/2018/5/layout/CenteredIconLabelDescriptionList"/>
    <dgm:cxn modelId="{1C7A2DAF-B3AC-4934-BF78-2F36B73B68B6}" type="presParOf" srcId="{D1339B73-3E46-4E56-BC8E-28FC8E93D1F0}" destId="{60ADDB35-E1FD-4DC4-B794-FF24C92F60BD}" srcOrd="0" destOrd="0" presId="urn:microsoft.com/office/officeart/2018/5/layout/CenteredIconLabelDescriptionList"/>
    <dgm:cxn modelId="{38E92085-D489-4959-BABB-E58454506130}" type="presParOf" srcId="{60ADDB35-E1FD-4DC4-B794-FF24C92F60BD}" destId="{274EE57A-14AB-4ACA-8D00-A927633496B4}" srcOrd="0" destOrd="0" presId="urn:microsoft.com/office/officeart/2018/5/layout/CenteredIconLabelDescriptionList"/>
    <dgm:cxn modelId="{B8684DB7-3D7D-499C-B500-789F658C8600}" type="presParOf" srcId="{60ADDB35-E1FD-4DC4-B794-FF24C92F60BD}" destId="{12EAFF32-8DE7-4E2D-B0C7-4D1DBD17CEA1}" srcOrd="1" destOrd="0" presId="urn:microsoft.com/office/officeart/2018/5/layout/CenteredIconLabelDescriptionList"/>
    <dgm:cxn modelId="{0E0ADA46-5089-4D06-A54C-DC4DF2D0DE63}" type="presParOf" srcId="{60ADDB35-E1FD-4DC4-B794-FF24C92F60BD}" destId="{7A2F8A10-FF2E-4830-A788-ED94D05F96FF}" srcOrd="2" destOrd="0" presId="urn:microsoft.com/office/officeart/2018/5/layout/CenteredIconLabelDescriptionList"/>
    <dgm:cxn modelId="{85F02FED-189F-40CC-8114-CA10E623769F}" type="presParOf" srcId="{60ADDB35-E1FD-4DC4-B794-FF24C92F60BD}" destId="{2A6A74A6-1212-4031-8A6C-23DE3D52B976}" srcOrd="3" destOrd="0" presId="urn:microsoft.com/office/officeart/2018/5/layout/CenteredIconLabelDescriptionList"/>
    <dgm:cxn modelId="{19BD2BF3-06C3-4E9A-934F-12159EA6819B}" type="presParOf" srcId="{60ADDB35-E1FD-4DC4-B794-FF24C92F60BD}" destId="{CB9D1D82-C8AE-4A0F-809C-3C2078EAD2F0}" srcOrd="4" destOrd="0" presId="urn:microsoft.com/office/officeart/2018/5/layout/CenteredIconLabelDescriptionList"/>
    <dgm:cxn modelId="{CC89591D-F7F3-4C59-86CD-F24F44E2CF3D}" type="presParOf" srcId="{D1339B73-3E46-4E56-BC8E-28FC8E93D1F0}" destId="{41EEFE00-A054-4FD5-B0DE-791BEFDA3BEB}" srcOrd="1" destOrd="0" presId="urn:microsoft.com/office/officeart/2018/5/layout/CenteredIconLabelDescriptionList"/>
    <dgm:cxn modelId="{0C2D206B-7294-4393-ACCC-6B1752FFC890}" type="presParOf" srcId="{D1339B73-3E46-4E56-BC8E-28FC8E93D1F0}" destId="{E7A4102E-F192-4007-AF6F-DF55A4498B45}" srcOrd="2" destOrd="0" presId="urn:microsoft.com/office/officeart/2018/5/layout/CenteredIconLabelDescriptionList"/>
    <dgm:cxn modelId="{0CCBF969-6F79-4D3F-A8DD-D892017D114A}" type="presParOf" srcId="{E7A4102E-F192-4007-AF6F-DF55A4498B45}" destId="{CF24F494-6EB3-4D33-97FD-E0D5B8F0E3B4}" srcOrd="0" destOrd="0" presId="urn:microsoft.com/office/officeart/2018/5/layout/CenteredIconLabelDescriptionList"/>
    <dgm:cxn modelId="{89B77F43-D9E6-40DD-AB49-EA9CE0A0544E}" type="presParOf" srcId="{E7A4102E-F192-4007-AF6F-DF55A4498B45}" destId="{DB8C46A9-9550-4CF5-8503-79DE0E24E6B3}" srcOrd="1" destOrd="0" presId="urn:microsoft.com/office/officeart/2018/5/layout/CenteredIconLabelDescriptionList"/>
    <dgm:cxn modelId="{19222214-4B45-42E1-AFA9-2CD336C2D703}" type="presParOf" srcId="{E7A4102E-F192-4007-AF6F-DF55A4498B45}" destId="{9B46DB24-232D-4945-A02F-80620A63A1BA}" srcOrd="2" destOrd="0" presId="urn:microsoft.com/office/officeart/2018/5/layout/CenteredIconLabelDescriptionList"/>
    <dgm:cxn modelId="{3C6B9F76-FAEF-4C1E-AE2D-999E138E4E8C}" type="presParOf" srcId="{E7A4102E-F192-4007-AF6F-DF55A4498B45}" destId="{74487469-46AB-4002-8C42-43DE4C344083}" srcOrd="3" destOrd="0" presId="urn:microsoft.com/office/officeart/2018/5/layout/CenteredIconLabelDescriptionList"/>
    <dgm:cxn modelId="{C30C8836-0F62-448F-9F00-CA6B3F1C3778}" type="presParOf" srcId="{E7A4102E-F192-4007-AF6F-DF55A4498B45}" destId="{EEC80FEE-A09D-4F9D-9136-E1805B08F0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EE57A-14AB-4ACA-8D00-A927633496B4}">
      <dsp:nvSpPr>
        <dsp:cNvPr id="0" name=""/>
        <dsp:cNvSpPr/>
      </dsp:nvSpPr>
      <dsp:spPr>
        <a:xfrm>
          <a:off x="2169914" y="23193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F8A10-FF2E-4830-A788-ED94D05F96FF}">
      <dsp:nvSpPr>
        <dsp:cNvPr id="0" name=""/>
        <dsp:cNvSpPr/>
      </dsp:nvSpPr>
      <dsp:spPr>
        <a:xfrm>
          <a:off x="765914" y="190427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Hardware: Physical Devices</a:t>
          </a:r>
        </a:p>
      </dsp:txBody>
      <dsp:txXfrm>
        <a:off x="765914" y="1904275"/>
        <a:ext cx="4320000" cy="648000"/>
      </dsp:txXfrm>
    </dsp:sp>
    <dsp:sp modelId="{CB9D1D82-C8AE-4A0F-809C-3C2078EAD2F0}">
      <dsp:nvSpPr>
        <dsp:cNvPr id="0" name=""/>
        <dsp:cNvSpPr/>
      </dsp:nvSpPr>
      <dsp:spPr>
        <a:xfrm>
          <a:off x="765914" y="2626854"/>
          <a:ext cx="4320000" cy="1334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Potentiometers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Servo Motors</a:t>
          </a:r>
        </a:p>
      </dsp:txBody>
      <dsp:txXfrm>
        <a:off x="765914" y="2626854"/>
        <a:ext cx="4320000" cy="1334020"/>
      </dsp:txXfrm>
    </dsp:sp>
    <dsp:sp modelId="{CF24F494-6EB3-4D33-97FD-E0D5B8F0E3B4}">
      <dsp:nvSpPr>
        <dsp:cNvPr id="0" name=""/>
        <dsp:cNvSpPr/>
      </dsp:nvSpPr>
      <dsp:spPr>
        <a:xfrm>
          <a:off x="7245914" y="23193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6DB24-232D-4945-A02F-80620A63A1BA}">
      <dsp:nvSpPr>
        <dsp:cNvPr id="0" name=""/>
        <dsp:cNvSpPr/>
      </dsp:nvSpPr>
      <dsp:spPr>
        <a:xfrm>
          <a:off x="5841914" y="190427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Software: Digital Tools</a:t>
          </a:r>
        </a:p>
      </dsp:txBody>
      <dsp:txXfrm>
        <a:off x="5841914" y="1904275"/>
        <a:ext cx="4320000" cy="648000"/>
      </dsp:txXfrm>
    </dsp:sp>
    <dsp:sp modelId="{EEC80FEE-A09D-4F9D-9136-E1805B08F061}">
      <dsp:nvSpPr>
        <dsp:cNvPr id="0" name=""/>
        <dsp:cNvSpPr/>
      </dsp:nvSpPr>
      <dsp:spPr>
        <a:xfrm>
          <a:off x="5841914" y="2626854"/>
          <a:ext cx="4320000" cy="1334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Serial Monitor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Analog Inputs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PWM Outputs</a:t>
          </a:r>
        </a:p>
      </dsp:txBody>
      <dsp:txXfrm>
        <a:off x="5841914" y="2626854"/>
        <a:ext cx="4320000" cy="1334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ACBC-BC22-4772-EB0A-F374B2A49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E3A58-C712-B068-D4E2-F1D409D0E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8D57-0188-1EBB-D94D-1BA5D25B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8DA68-938C-8EB4-4028-77A13B4C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F64E4-9D60-4D13-2C91-398BCE3C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6A48-2068-1114-3667-35163036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6CAB8-4880-7590-A618-DEC4C2D57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FAAED-19AC-7022-A765-CEBADCB4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4CCF-ABFA-AF08-1204-46741A12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D3D06-CF6F-9801-599E-1AF4CCAF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2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F7A6B-6321-1CB2-BA99-AA9779F3A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D4A1F-CE5E-4504-110B-7A326F364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2560-B348-19E7-C56C-3D618115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155A4-B353-1EEC-C1B3-E2893D79D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F91F5-66C2-BEC2-808A-A5740A6D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7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448D-0C5B-A82D-B3E9-346E3B0A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4326-6823-A773-1549-05B453EB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451DE-CF31-8E9F-340C-794E0BC1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364C7-068A-EDF9-7189-14E80D86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788B-E8B9-205F-4996-6376701F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2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48C9-3C6C-726D-24B5-A23120E5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8846-BEB0-7815-4B14-B18A8582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CB7AF-F517-61C5-90C9-EE02AFBC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F525-5465-BBFD-DC1D-9155383B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835D0-2F2B-EF85-5379-DC747EEB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F801-0B36-CE3F-AF40-446176BC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3C01-FE92-4AF0-E750-51880FF5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DE95A-BD69-6735-345F-3B77821B2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79F98-252B-CAF5-E0F8-7482FB7F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42DC1-71DD-6FD7-647C-48C367E7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871A-8242-90B0-937C-E0D33CC3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11C4-737E-B4A4-8F50-A7FC2571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9E23-2092-6428-A91A-4C26DBDF8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3E63-0FD8-D320-B01C-125BD07C5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F264-6787-A7FC-D7F3-426D3D0E7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B9A44-1ABE-B5CF-8975-2F06B4300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9CFAD-C4B5-D3BB-EFB4-B1BFE08F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8EC2D-2013-8DE3-1564-E0383D63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4606E-7C32-49E3-0CD1-4581C0A9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A558-A888-D4BF-EEA1-3B4F3CB5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5908F-8A37-04C4-0BA9-4B16A47C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6B383-A59B-7F11-2943-86623D23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7CAC7-BFA1-E5FA-7211-35D26B24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67209-04F8-D2DE-6EA8-EF5B138C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F99BB-7AAC-E1BA-0B2B-06741B31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C84BA-1A64-84FD-3D73-25AD8919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0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5531-87FD-901C-1C61-D5551625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8E72-ECD2-CDA8-9237-CA500DC7E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D0BC9-989A-93D0-80CE-4FE0DC23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11EE3-D8CA-4065-ADE4-06848192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3C4C6-B619-BA83-4A28-5C63330C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46993-0390-F9A5-E636-89ACC1BD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9AE5-9DB8-E86D-A7B1-4AD5F2C5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4CB9E6-A2BA-8B23-78CE-3D86BBADE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DD827-B8A2-3FBF-C4F3-EC800D7A1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5C52A-D21F-7FF6-7719-44BC0A14D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5DB8B-D1A4-C0A6-5F84-E74429D5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519BD-E846-EFE3-FEF3-5BFFCD7F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6BFDE-885C-B37A-CC56-4F9F4581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457B9-CF8D-30D7-5D15-182C4287B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64A3-C025-B332-B893-882B48580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8B98B-B622-4FEA-A39F-3CD6B40412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F67A6-6EEF-9FD7-E117-E3BE86456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F796-A08C-66CE-6DB4-68508E9DD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40F0D-1920-4684-A6BD-CA08ADF5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jv_BW7_CdU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jv_BW7_CdU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-coded on electronic circuit board">
            <a:extLst>
              <a:ext uri="{FF2B5EF4-FFF2-40B4-BE49-F238E27FC236}">
                <a16:creationId xmlns:a16="http://schemas.microsoft.com/office/drawing/2014/main" id="{D031EA63-92E5-B0D4-B62A-C6BAB887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" r="87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8AA2F-ABF1-FB07-F46C-BD8818314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Intro </a:t>
            </a:r>
            <a:r>
              <a:rPr lang="en-US" sz="4800">
                <a:solidFill>
                  <a:schemeClr val="bg1"/>
                </a:solidFill>
              </a:rPr>
              <a:t>to Coding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EC527-729F-AF01-582B-2195840E8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Session 2: Potentiometers + Servos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96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DB7B9-2CF4-55C1-2E3A-55928D6B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 dirty="0"/>
              <a:t>Servo Motor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C3CAE-9606-6360-7084-0D37A6619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2000"/>
              <a:t>Spin to a specific angle</a:t>
            </a:r>
          </a:p>
          <a:p>
            <a:r>
              <a:rPr lang="en-US" sz="2000"/>
              <a:t>Cannot spin continuously </a:t>
            </a:r>
          </a:p>
          <a:p>
            <a:r>
              <a:rPr lang="en-US" sz="2000"/>
              <a:t>Good for precision</a:t>
            </a:r>
          </a:p>
        </p:txBody>
      </p:sp>
      <p:pic>
        <p:nvPicPr>
          <p:cNvPr id="2052" name="Picture 4" descr="Universal Robots UR5 - Medium-Sized Basic Cobot – Thinkbot Solutions LLC">
            <a:extLst>
              <a:ext uri="{FF2B5EF4-FFF2-40B4-BE49-F238E27FC236}">
                <a16:creationId xmlns:a16="http://schemas.microsoft.com/office/drawing/2014/main" id="{BF0E5D1F-BD6B-A962-382E-DDA7A2DC8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6" r="-3" b="-3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w Energy Doors | BEA Sensors">
            <a:extLst>
              <a:ext uri="{FF2B5EF4-FFF2-40B4-BE49-F238E27FC236}">
                <a16:creationId xmlns:a16="http://schemas.microsoft.com/office/drawing/2014/main" id="{1E348122-52A4-6967-67FE-A5859362B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 b="2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mera Shutter Guide - Everything You Need To Know">
            <a:extLst>
              <a:ext uri="{FF2B5EF4-FFF2-40B4-BE49-F238E27FC236}">
                <a16:creationId xmlns:a16="http://schemas.microsoft.com/office/drawing/2014/main" id="{E9E07600-2A02-D581-F875-6B41145CD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2" r="-1" b="-1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5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3A4C-BB32-131A-B1AD-72E9CFD5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ircuit board with wires&#10;&#10;Description automatically generated">
            <a:extLst>
              <a:ext uri="{FF2B5EF4-FFF2-40B4-BE49-F238E27FC236}">
                <a16:creationId xmlns:a16="http://schemas.microsoft.com/office/drawing/2014/main" id="{97D76A26-7398-7907-8E99-062FFD1B0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177910"/>
            <a:ext cx="9627325" cy="6782493"/>
          </a:xfrm>
        </p:spPr>
      </p:pic>
    </p:spTree>
    <p:extLst>
      <p:ext uri="{BB962C8B-B14F-4D97-AF65-F5344CB8AC3E}">
        <p14:creationId xmlns:p14="http://schemas.microsoft.com/office/powerpoint/2010/main" val="35820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BD4D362-9BE1-DF58-493D-3D8C902A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CEB89-D7D7-3DB1-CD4E-687751DA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New Code!</a:t>
            </a:r>
          </a:p>
        </p:txBody>
      </p:sp>
    </p:spTree>
    <p:extLst>
      <p:ext uri="{BB962C8B-B14F-4D97-AF65-F5344CB8AC3E}">
        <p14:creationId xmlns:p14="http://schemas.microsoft.com/office/powerpoint/2010/main" val="254382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709CF-8EF1-E1DE-BB1E-79AE5339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09" y="634482"/>
            <a:ext cx="11448661" cy="622351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Servo.h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//Include Library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servo1;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// The potentiometer is connected to analog pin 0                    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Servomax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//maximum value the servo can take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Potmax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1023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//maximum value the potentiometer can take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//This is where we will store the pot's value. float indicates it can be a decimal.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this function runs once when the sketch starts up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servo1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servo1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move servos to center position -&gt; 90°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Serial.begin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(9600);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this function runs repeatedly after setup() finishes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Servomax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Potmax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// 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); 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servo1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7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4CEB-A0CD-128A-4A13-6424FD18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31" y="176875"/>
            <a:ext cx="10515600" cy="1325563"/>
          </a:xfrm>
        </p:spPr>
        <p:txBody>
          <a:bodyPr/>
          <a:lstStyle/>
          <a:p>
            <a:r>
              <a:rPr lang="en-US" dirty="0"/>
              <a:t>Delta Robots</a:t>
            </a:r>
          </a:p>
        </p:txBody>
      </p:sp>
      <p:pic>
        <p:nvPicPr>
          <p:cNvPr id="4" name="Online Media 3" title="2 Dimensional Delta Robot With 2 Servo Motor | Arduino Delta Robot |Arduino Inverse Kinematics Robot">
            <a:hlinkClick r:id="" action="ppaction://media"/>
            <a:extLst>
              <a:ext uri="{FF2B5EF4-FFF2-40B4-BE49-F238E27FC236}">
                <a16:creationId xmlns:a16="http://schemas.microsoft.com/office/drawing/2014/main" id="{A413EF14-048F-F861-17E6-51384B1B71F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16629" y="1907310"/>
            <a:ext cx="6515888" cy="36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61AC3-81C5-1E09-8692-C4AFB4F4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Mount Servos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993781-6890-F49D-D0BB-EA50712E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027" y="2242949"/>
            <a:ext cx="6194967" cy="348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410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09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10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4112" name="Straight Connector 41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4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61AC3-81C5-1E09-8692-C4AFB4F4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377146"/>
            <a:ext cx="4793419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2: </a:t>
            </a:r>
            <a:br>
              <a:rPr lang="en-US" sz="6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Cut 4 links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796D15-2C01-9ABA-A74C-F5B41E08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027" y="2242949"/>
            <a:ext cx="6194967" cy="348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5132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33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34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5136" name="Straight Connector 51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8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61AC3-81C5-1E09-8692-C4AFB4F4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4" y="1377146"/>
            <a:ext cx="5381625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3: </a:t>
            </a:r>
            <a:b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Attach Links</a:t>
            </a:r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615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57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5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6160" name="Straight Connector 615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aper clips on a white surface&#10;&#10;Description automatically generated">
            <a:extLst>
              <a:ext uri="{FF2B5EF4-FFF2-40B4-BE49-F238E27FC236}">
                <a16:creationId xmlns:a16="http://schemas.microsoft.com/office/drawing/2014/main" id="{97B4E516-522C-984F-2DC2-F622DA30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4857" r="500" b="51143"/>
          <a:stretch/>
        </p:blipFill>
        <p:spPr>
          <a:xfrm>
            <a:off x="6746965" y="293918"/>
            <a:ext cx="4959531" cy="2331713"/>
          </a:xfrm>
          <a:prstGeom prst="rect">
            <a:avLst/>
          </a:prstGeom>
        </p:spPr>
      </p:pic>
      <p:pic>
        <p:nvPicPr>
          <p:cNvPr id="6" name="Picture 5" descr="A white object with wires attached to it&#10;&#10;Description automatically generated">
            <a:extLst>
              <a:ext uri="{FF2B5EF4-FFF2-40B4-BE49-F238E27FC236}">
                <a16:creationId xmlns:a16="http://schemas.microsoft.com/office/drawing/2014/main" id="{A8855AFD-7ACB-70EF-01F6-AC796EDF1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6" t="43601" r="23247" b="25210"/>
          <a:stretch/>
        </p:blipFill>
        <p:spPr>
          <a:xfrm>
            <a:off x="6566923" y="2984897"/>
            <a:ext cx="3115492" cy="2475870"/>
          </a:xfrm>
          <a:prstGeom prst="rect">
            <a:avLst/>
          </a:prstGeom>
        </p:spPr>
      </p:pic>
      <p:pic>
        <p:nvPicPr>
          <p:cNvPr id="8" name="Picture 7" descr="A piece of cardboard with two wire rods&#10;&#10;Description automatically generated">
            <a:extLst>
              <a:ext uri="{FF2B5EF4-FFF2-40B4-BE49-F238E27FC236}">
                <a16:creationId xmlns:a16="http://schemas.microsoft.com/office/drawing/2014/main" id="{3520AAD1-8E7D-AA27-3FBF-5C77EAC88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316" y="2940313"/>
            <a:ext cx="2389764" cy="31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4" name="Rectangle 7174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5" name="Rectangle 717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5BEE-C372-BCE1-F589-8E455DEA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4: Attach to Servos</a:t>
            </a:r>
          </a:p>
        </p:txBody>
      </p:sp>
      <p:grpSp>
        <p:nvGrpSpPr>
          <p:cNvPr id="7196" name="Group 7178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7197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98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9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7184" name="Straight Connector 718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040789AA-C240-413B-53D9-FD64B2B8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20" y="583658"/>
            <a:ext cx="4174654" cy="5566206"/>
          </a:xfrm>
        </p:spPr>
      </p:pic>
    </p:spTree>
    <p:extLst>
      <p:ext uri="{BB962C8B-B14F-4D97-AF65-F5344CB8AC3E}">
        <p14:creationId xmlns:p14="http://schemas.microsoft.com/office/powerpoint/2010/main" val="39032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A5BEE-C372-BCE1-F589-8E455DEA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4: Draw!</a:t>
            </a:r>
          </a:p>
        </p:txBody>
      </p:sp>
      <p:pic>
        <p:nvPicPr>
          <p:cNvPr id="7170" name="Picture 2" descr="Five-bar linkage - Wikipedia">
            <a:extLst>
              <a:ext uri="{FF2B5EF4-FFF2-40B4-BE49-F238E27FC236}">
                <a16:creationId xmlns:a16="http://schemas.microsoft.com/office/drawing/2014/main" id="{D53BAFB2-9963-3018-7A3A-DD9B08BCD6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027" y="1362983"/>
            <a:ext cx="6194967" cy="43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7180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81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8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7172" name="Straight Connector 718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0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4CEB-A0CD-128A-4A13-6424FD18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4" name="Online Media 3" title="2 Dimensional Delta Robot With 2 Servo Motor | Arduino Delta Robot |Arduino Inverse Kinematics Robot">
            <a:hlinkClick r:id="" action="ppaction://media"/>
            <a:extLst>
              <a:ext uri="{FF2B5EF4-FFF2-40B4-BE49-F238E27FC236}">
                <a16:creationId xmlns:a16="http://schemas.microsoft.com/office/drawing/2014/main" id="{A413EF14-048F-F861-17E6-51384B1B71F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8255"/>
            <a:ext cx="12104925" cy="68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B9ED9-3A5B-B2C5-5644-B8591283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Embedded Systems = Hardware + Software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6751FD8-BBF2-4569-92B9-9AEABB0D4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0210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35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2D9EA5F1-59D9-2B38-1371-369AFCED9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8" r="19626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7EFD5-4A3F-4B40-04B7-D5EF2F9D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F579D-41DC-A328-954A-5CE624B7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92" y="2285995"/>
            <a:ext cx="5610808" cy="397307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Store information</a:t>
            </a:r>
          </a:p>
          <a:p>
            <a:r>
              <a:rPr lang="en-US" sz="2400" dirty="0"/>
              <a:t>Make’s code much easier</a:t>
            </a:r>
          </a:p>
          <a:p>
            <a:r>
              <a:rPr lang="en-US" sz="2400" dirty="0"/>
              <a:t>Can change values (not in today’s lesson)</a:t>
            </a:r>
          </a:p>
          <a:p>
            <a:r>
              <a:rPr lang="en-US" sz="2400" dirty="0"/>
              <a:t>Types:</a:t>
            </a:r>
          </a:p>
          <a:p>
            <a:pPr lvl="1"/>
            <a:r>
              <a:rPr lang="en-US" sz="1800" dirty="0"/>
              <a:t>Integers (whole numbers)</a:t>
            </a:r>
          </a:p>
          <a:p>
            <a:pPr lvl="1"/>
            <a:r>
              <a:rPr lang="en-US" sz="1800" dirty="0"/>
              <a:t>Floating-point (decimals)</a:t>
            </a:r>
          </a:p>
          <a:p>
            <a:pPr lvl="1"/>
            <a:r>
              <a:rPr lang="en-US" sz="1800" dirty="0"/>
              <a:t>Strings (letters &amp; symbols)</a:t>
            </a:r>
          </a:p>
        </p:txBody>
      </p:sp>
    </p:spTree>
    <p:extLst>
      <p:ext uri="{BB962C8B-B14F-4D97-AF65-F5344CB8AC3E}">
        <p14:creationId xmlns:p14="http://schemas.microsoft.com/office/powerpoint/2010/main" val="35970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C92FB5-8621-652F-9FD3-702B47B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2064A1-6453-CBD9-0A71-B47A69A16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4915"/>
            <a:ext cx="4881465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0" dirty="0">
              <a:solidFill>
                <a:srgbClr val="00979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979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US" sz="1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OUTPUT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US" sz="1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 // Turn on</a:t>
            </a:r>
            <a:endParaRPr lang="en-US" sz="1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    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LOW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// Turn off 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    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D521127-87FF-FCFF-5310-72184B4527C2}"/>
              </a:ext>
            </a:extLst>
          </p:cNvPr>
          <p:cNvSpPr txBox="1">
            <a:spLocks/>
          </p:cNvSpPr>
          <p:nvPr/>
        </p:nvSpPr>
        <p:spPr>
          <a:xfrm>
            <a:off x="6096000" y="1974915"/>
            <a:ext cx="5697894" cy="48830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979D"/>
                </a:solidFill>
                <a:latin typeface="Consolas" panose="020B0609020204030204" pitchFamily="49" charset="0"/>
              </a:rPr>
              <a:t>int </a:t>
            </a:r>
            <a:r>
              <a:rPr lang="en-US" sz="1800" dirty="0" err="1">
                <a:latin typeface="Consolas" panose="020B0609020204030204" pitchFamily="49" charset="0"/>
              </a:rPr>
              <a:t>LEDpin</a:t>
            </a:r>
            <a:r>
              <a:rPr lang="en-US" sz="1800" dirty="0">
                <a:latin typeface="Consolas" panose="020B0609020204030204" pitchFamily="49" charset="0"/>
              </a:rPr>
              <a:t> = 13;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79D"/>
                </a:solidFill>
                <a:latin typeface="Consolas" panose="020B0609020204030204" pitchFamily="49" charset="0"/>
              </a:rPr>
              <a:t>int </a:t>
            </a:r>
            <a:r>
              <a:rPr lang="en-US" sz="1800" dirty="0" err="1">
                <a:latin typeface="Consolas" panose="020B0609020204030204" pitchFamily="49" charset="0"/>
              </a:rPr>
              <a:t>myWait</a:t>
            </a:r>
            <a:r>
              <a:rPr lang="en-US" sz="1800" dirty="0">
                <a:latin typeface="Consolas" panose="020B0609020204030204" pitchFamily="49" charset="0"/>
              </a:rPr>
              <a:t>= 1000;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00979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latin typeface="Consolas" panose="020B0609020204030204" pitchFamily="49" charset="0"/>
              </a:rPr>
              <a:t>setup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(){</a:t>
            </a:r>
            <a:endParaRPr lang="en-US" sz="18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sz="1800" dirty="0" err="1">
                <a:solidFill>
                  <a:srgbClr val="D35400"/>
                </a:solidFill>
                <a:latin typeface="Consolas" panose="020B0609020204030204" pitchFamily="49" charset="0"/>
              </a:rPr>
              <a:t>pinMode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5C5F"/>
                </a:solidFill>
                <a:latin typeface="Consolas" panose="020B0609020204030204" pitchFamily="49" charset="0"/>
              </a:rPr>
              <a:t>RedLED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, OUTPUT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95A5A6"/>
                </a:solidFill>
                <a:latin typeface="Consolas" panose="020B0609020204030204" pitchFamily="49" charset="0"/>
              </a:rPr>
              <a:t> </a:t>
            </a:r>
            <a:endParaRPr lang="en-US" sz="18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b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35400"/>
                </a:solidFill>
                <a:latin typeface="Consolas" panose="020B0609020204030204" pitchFamily="49" charset="0"/>
              </a:rPr>
              <a:t>loop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(){</a:t>
            </a:r>
            <a:endParaRPr lang="en-US" sz="18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sz="18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5C5F"/>
                </a:solidFill>
                <a:latin typeface="Consolas" panose="020B0609020204030204" pitchFamily="49" charset="0"/>
              </a:rPr>
              <a:t>LEDpin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, HIGH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95A5A6"/>
                </a:solidFill>
                <a:latin typeface="Consolas" panose="020B0609020204030204" pitchFamily="49" charset="0"/>
              </a:rPr>
              <a:t>  // Turn on</a:t>
            </a:r>
            <a:endParaRPr lang="en-US" sz="18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sz="1800" dirty="0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5C5F"/>
                </a:solidFill>
                <a:latin typeface="Consolas" panose="020B0609020204030204" pitchFamily="49" charset="0"/>
              </a:rPr>
              <a:t>myWait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sz="18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digitalWrite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5C5F"/>
                </a:solidFill>
                <a:latin typeface="Consolas" panose="020B0609020204030204" pitchFamily="49" charset="0"/>
              </a:rPr>
              <a:t>LEDpin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, LOW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95A5A6"/>
                </a:solidFill>
                <a:latin typeface="Consolas" panose="020B0609020204030204" pitchFamily="49" charset="0"/>
              </a:rPr>
              <a:t>  // Turn off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95A5A6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5C5F"/>
                </a:solidFill>
                <a:latin typeface="Consolas" panose="020B0609020204030204" pitchFamily="49" charset="0"/>
              </a:rPr>
              <a:t>myWait</a:t>
            </a: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6BB142-2BD2-FB49-4898-FF38B174588D}"/>
              </a:ext>
            </a:extLst>
          </p:cNvPr>
          <p:cNvCxnSpPr/>
          <p:nvPr/>
        </p:nvCxnSpPr>
        <p:spPr>
          <a:xfrm>
            <a:off x="5906278" y="1838131"/>
            <a:ext cx="0" cy="4655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06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6D4923C3-51E4-A1D7-D8D8-596E7AF0577E}"/>
              </a:ext>
            </a:extLst>
          </p:cNvPr>
          <p:cNvPicPr/>
          <p:nvPr/>
        </p:nvPicPr>
        <p:blipFill rotWithShape="1">
          <a:blip r:embed="rId2"/>
          <a:srcRect t="23134" r="-2" b="1247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5DD0C028-1B9F-F421-F75C-C479B3DF60A1}"/>
              </a:ext>
            </a:extLst>
          </p:cNvPr>
          <p:cNvPicPr/>
          <p:nvPr/>
        </p:nvPicPr>
        <p:blipFill rotWithShape="1">
          <a:blip r:embed="rId3"/>
          <a:srcRect t="599" r="-2" b="30427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82EE2-E14F-6D99-2E98-4947339E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Potentiometers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8B4B-44D3-C00F-2795-2ED1273FF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5381244" cy="3664351"/>
          </a:xfrm>
        </p:spPr>
        <p:txBody>
          <a:bodyPr>
            <a:normAutofit/>
          </a:bodyPr>
          <a:lstStyle/>
          <a:p>
            <a:r>
              <a:rPr lang="en-US" sz="2000" dirty="0"/>
              <a:t>Change resistance usually by rotating</a:t>
            </a:r>
          </a:p>
          <a:p>
            <a:r>
              <a:rPr lang="en-US" sz="2000" dirty="0"/>
              <a:t>Arduino can measure that change and react</a:t>
            </a:r>
          </a:p>
          <a:p>
            <a:endParaRPr lang="en-US" sz="2000" dirty="0"/>
          </a:p>
        </p:txBody>
      </p:sp>
      <p:pic>
        <p:nvPicPr>
          <p:cNvPr id="1026" name="Picture 2" descr="Need Help Finding Specific Potentiometer Model - General Electronics -  Arduino Forum">
            <a:extLst>
              <a:ext uri="{FF2B5EF4-FFF2-40B4-BE49-F238E27FC236}">
                <a16:creationId xmlns:a16="http://schemas.microsoft.com/office/drawing/2014/main" id="{0CBF2445-E901-E0E4-DE88-F084A889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61" y="3605542"/>
            <a:ext cx="4154359" cy="31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B7B9-2CF4-55C1-2E3A-55928D6B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Circuit</a:t>
            </a:r>
          </a:p>
        </p:txBody>
      </p:sp>
      <p:pic>
        <p:nvPicPr>
          <p:cNvPr id="5" name="Content Placeholder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004E01AF-8644-7322-87FB-3A3B4E688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762331"/>
            <a:ext cx="11353800" cy="6157646"/>
          </a:xfrm>
        </p:spPr>
      </p:pic>
    </p:spTree>
    <p:extLst>
      <p:ext uri="{BB962C8B-B14F-4D97-AF65-F5344CB8AC3E}">
        <p14:creationId xmlns:p14="http://schemas.microsoft.com/office/powerpoint/2010/main" val="420217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BD4D362-9BE1-DF58-493D-3D8C902A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CEB89-D7D7-3DB1-CD4E-687751DA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New Code!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5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9044-BFFD-BCE6-05DB-834245ED6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177282"/>
            <a:ext cx="11756571" cy="66807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// The potentiometer is connected to analog pin 0                    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 The LED is connected to digital pin 13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//This is where we will store the potentiometer's value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OUTPUT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// 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Serial.begin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(9600);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Stores potentiometer current value 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Serial.print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);  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); 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// Turn the LED on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   // Pause for 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amount of time 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LOW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 Turn the LED off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   // Pause for </a:t>
            </a:r>
            <a:r>
              <a:rPr lang="en-US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amount of time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3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17525</TotalTime>
  <Words>551</Words>
  <Application>Microsoft Office PowerPoint</Application>
  <PresentationFormat>Widescreen</PresentationFormat>
  <Paragraphs>93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 Theme</vt:lpstr>
      <vt:lpstr>Intro to Coding</vt:lpstr>
      <vt:lpstr>Goal</vt:lpstr>
      <vt:lpstr>Embedded Systems = Hardware + Software</vt:lpstr>
      <vt:lpstr>Variables</vt:lpstr>
      <vt:lpstr>Example 1</vt:lpstr>
      <vt:lpstr>Potentiometers</vt:lpstr>
      <vt:lpstr>New Circuit</vt:lpstr>
      <vt:lpstr>New Code!</vt:lpstr>
      <vt:lpstr>PowerPoint Presentation</vt:lpstr>
      <vt:lpstr>Servo Motor</vt:lpstr>
      <vt:lpstr>PowerPoint Presentation</vt:lpstr>
      <vt:lpstr>New Code!</vt:lpstr>
      <vt:lpstr>PowerPoint Presentation</vt:lpstr>
      <vt:lpstr>Delta Robots</vt:lpstr>
      <vt:lpstr>Step 1: Mount Servos</vt:lpstr>
      <vt:lpstr>Step 2:  Cut 4 links</vt:lpstr>
      <vt:lpstr>Step 3:  Attach Links</vt:lpstr>
      <vt:lpstr>Step 4: Attach to Servos</vt:lpstr>
      <vt:lpstr>Step 4: Draw!</vt:lpstr>
    </vt:vector>
  </TitlesOfParts>
  <Company>University of Nebraska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Arduino</dc:title>
  <dc:creator>Travis Ray</dc:creator>
  <cp:lastModifiedBy>Travis Ray</cp:lastModifiedBy>
  <cp:revision>2</cp:revision>
  <dcterms:created xsi:type="dcterms:W3CDTF">2023-09-01T13:48:54Z</dcterms:created>
  <dcterms:modified xsi:type="dcterms:W3CDTF">2023-09-18T14:02:29Z</dcterms:modified>
</cp:coreProperties>
</file>